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277" r:id="rId11"/>
    <p:sldId id="267" r:id="rId12"/>
    <p:sldId id="271" r:id="rId13"/>
    <p:sldId id="260" r:id="rId14"/>
    <p:sldId id="261" r:id="rId15"/>
    <p:sldId id="280" r:id="rId16"/>
    <p:sldId id="281" r:id="rId17"/>
    <p:sldId id="262" r:id="rId18"/>
    <p:sldId id="263" r:id="rId19"/>
    <p:sldId id="264" r:id="rId20"/>
    <p:sldId id="265" r:id="rId21"/>
    <p:sldId id="282" r:id="rId22"/>
    <p:sldId id="273" r:id="rId23"/>
    <p:sldId id="274" r:id="rId24"/>
    <p:sldId id="275" r:id="rId25"/>
    <p:sldId id="276" r:id="rId26"/>
    <p:sldId id="272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797675" cy="987425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55951-0A57-43D8-B755-B25D5230F0BB}" type="doc">
      <dgm:prSet loTypeId="urn:microsoft.com/office/officeart/2005/8/layout/p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sk-SK"/>
        </a:p>
      </dgm:t>
    </dgm:pt>
    <dgm:pt modelId="{8836210C-8626-4640-9D8E-B48ADEE7CA3D}">
      <dgm:prSet phldrT="[Text]"/>
      <dgm:spPr/>
      <dgm:t>
        <a:bodyPr/>
        <a:lstStyle/>
        <a:p>
          <a:r>
            <a:rPr lang="sk-SK" dirty="0" smtClean="0"/>
            <a:t>cholerik</a:t>
          </a:r>
          <a:endParaRPr lang="sk-SK" dirty="0"/>
        </a:p>
      </dgm:t>
    </dgm:pt>
    <dgm:pt modelId="{02100BAB-78B8-42C7-8F22-980E12CD2AC3}" type="parTrans" cxnId="{A920534A-9284-4E38-8C25-DA03C4B78634}">
      <dgm:prSet/>
      <dgm:spPr/>
      <dgm:t>
        <a:bodyPr/>
        <a:lstStyle/>
        <a:p>
          <a:endParaRPr lang="sk-SK"/>
        </a:p>
      </dgm:t>
    </dgm:pt>
    <dgm:pt modelId="{14305970-930F-4BFD-8D87-B3AB4C5010AB}" type="sibTrans" cxnId="{A920534A-9284-4E38-8C25-DA03C4B78634}">
      <dgm:prSet/>
      <dgm:spPr/>
      <dgm:t>
        <a:bodyPr/>
        <a:lstStyle/>
        <a:p>
          <a:endParaRPr lang="sk-SK"/>
        </a:p>
      </dgm:t>
    </dgm:pt>
    <dgm:pt modelId="{8E9F66A6-0BA7-4C74-86A6-94E25606D9CD}">
      <dgm:prSet phldrT="[Text]"/>
      <dgm:spPr/>
      <dgm:t>
        <a:bodyPr/>
        <a:lstStyle/>
        <a:p>
          <a:r>
            <a:rPr lang="sk-SK" dirty="0" smtClean="0"/>
            <a:t>melancholik</a:t>
          </a:r>
          <a:endParaRPr lang="sk-SK" dirty="0"/>
        </a:p>
      </dgm:t>
    </dgm:pt>
    <dgm:pt modelId="{F103D4F1-CB2E-4FB2-ACFD-056BEA30097A}" type="parTrans" cxnId="{12DE5232-EAB2-46ED-9B90-A8799251FF4A}">
      <dgm:prSet/>
      <dgm:spPr/>
      <dgm:t>
        <a:bodyPr/>
        <a:lstStyle/>
        <a:p>
          <a:endParaRPr lang="sk-SK"/>
        </a:p>
      </dgm:t>
    </dgm:pt>
    <dgm:pt modelId="{57D534D0-2181-40C2-A5A5-2D177B3416E5}" type="sibTrans" cxnId="{12DE5232-EAB2-46ED-9B90-A8799251FF4A}">
      <dgm:prSet/>
      <dgm:spPr/>
      <dgm:t>
        <a:bodyPr/>
        <a:lstStyle/>
        <a:p>
          <a:endParaRPr lang="sk-SK"/>
        </a:p>
      </dgm:t>
    </dgm:pt>
    <dgm:pt modelId="{022F5A34-FFC7-41A2-8740-217735C00B71}">
      <dgm:prSet phldrT="[Text]"/>
      <dgm:spPr/>
      <dgm:t>
        <a:bodyPr/>
        <a:lstStyle/>
        <a:p>
          <a:r>
            <a:rPr lang="sk-SK" dirty="0" smtClean="0"/>
            <a:t>flegmatik</a:t>
          </a:r>
          <a:endParaRPr lang="sk-SK" dirty="0"/>
        </a:p>
      </dgm:t>
    </dgm:pt>
    <dgm:pt modelId="{253EE729-0C3A-474F-9E3C-032B06D8BEE3}" type="parTrans" cxnId="{8817F0B2-F9C2-491E-ADDE-AE8F5FB914B3}">
      <dgm:prSet/>
      <dgm:spPr/>
      <dgm:t>
        <a:bodyPr/>
        <a:lstStyle/>
        <a:p>
          <a:endParaRPr lang="sk-SK"/>
        </a:p>
      </dgm:t>
    </dgm:pt>
    <dgm:pt modelId="{2FD56DF0-9B04-4159-9513-D0CEDB4E1C7C}" type="sibTrans" cxnId="{8817F0B2-F9C2-491E-ADDE-AE8F5FB914B3}">
      <dgm:prSet/>
      <dgm:spPr/>
      <dgm:t>
        <a:bodyPr/>
        <a:lstStyle/>
        <a:p>
          <a:endParaRPr lang="sk-SK"/>
        </a:p>
      </dgm:t>
    </dgm:pt>
    <dgm:pt modelId="{34B70150-8E2F-4C8C-ABC7-3E0D817E954E}">
      <dgm:prSet phldrT="[Text]"/>
      <dgm:spPr/>
      <dgm:t>
        <a:bodyPr/>
        <a:lstStyle/>
        <a:p>
          <a:r>
            <a:rPr lang="sk-SK" dirty="0" smtClean="0"/>
            <a:t>sangvinik</a:t>
          </a:r>
          <a:endParaRPr lang="sk-SK" dirty="0"/>
        </a:p>
      </dgm:t>
    </dgm:pt>
    <dgm:pt modelId="{0F778B47-5F57-471D-9316-A964F9E86DD8}" type="parTrans" cxnId="{88DBF2B1-F185-4349-A0BA-21DCB4845176}">
      <dgm:prSet/>
      <dgm:spPr/>
      <dgm:t>
        <a:bodyPr/>
        <a:lstStyle/>
        <a:p>
          <a:endParaRPr lang="sk-SK"/>
        </a:p>
      </dgm:t>
    </dgm:pt>
    <dgm:pt modelId="{73AEA697-78FC-41AA-A8F0-2FA76661C618}" type="sibTrans" cxnId="{88DBF2B1-F185-4349-A0BA-21DCB4845176}">
      <dgm:prSet/>
      <dgm:spPr/>
      <dgm:t>
        <a:bodyPr/>
        <a:lstStyle/>
        <a:p>
          <a:endParaRPr lang="sk-SK"/>
        </a:p>
      </dgm:t>
    </dgm:pt>
    <dgm:pt modelId="{3B754C8B-07B1-464F-8492-6F9FBF94F130}" type="pres">
      <dgm:prSet presAssocID="{B5555951-0A57-43D8-B755-B25D5230F0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00B8D147-85D2-44D8-B2C5-64F4328E684C}" type="pres">
      <dgm:prSet presAssocID="{8836210C-8626-4640-9D8E-B48ADEE7CA3D}" presName="compNode" presStyleCnt="0"/>
      <dgm:spPr/>
    </dgm:pt>
    <dgm:pt modelId="{49D80104-898B-4DB0-924E-34D00322FBA4}" type="pres">
      <dgm:prSet presAssocID="{8836210C-8626-4640-9D8E-B48ADEE7CA3D}" presName="pictRect" presStyleLbl="node1" presStyleIdx="0" presStyleCnt="4"/>
      <dgm:spPr/>
    </dgm:pt>
    <dgm:pt modelId="{616792C8-CC57-404F-B81E-0DC1C7D93375}" type="pres">
      <dgm:prSet presAssocID="{8836210C-8626-4640-9D8E-B48ADEE7CA3D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4C1AEB3-BC60-47EB-93AF-5DDD1F534EF4}" type="pres">
      <dgm:prSet presAssocID="{14305970-930F-4BFD-8D87-B3AB4C5010AB}" presName="sibTrans" presStyleLbl="sibTrans2D1" presStyleIdx="0" presStyleCnt="0"/>
      <dgm:spPr/>
      <dgm:t>
        <a:bodyPr/>
        <a:lstStyle/>
        <a:p>
          <a:endParaRPr lang="sk-SK"/>
        </a:p>
      </dgm:t>
    </dgm:pt>
    <dgm:pt modelId="{3979E31D-04A4-4E92-82AC-528E758E3549}" type="pres">
      <dgm:prSet presAssocID="{8E9F66A6-0BA7-4C74-86A6-94E25606D9CD}" presName="compNode" presStyleCnt="0"/>
      <dgm:spPr/>
    </dgm:pt>
    <dgm:pt modelId="{4090EF72-2E64-4160-9818-B309C2A98699}" type="pres">
      <dgm:prSet presAssocID="{8E9F66A6-0BA7-4C74-86A6-94E25606D9CD}" presName="pictRect" presStyleLbl="node1" presStyleIdx="1" presStyleCnt="4" custLinFactNeighborX="-3998" custLinFactNeighborY="1073"/>
      <dgm:spPr/>
    </dgm:pt>
    <dgm:pt modelId="{205E4053-FFE6-44AD-B68E-60BA3A6E90C9}" type="pres">
      <dgm:prSet presAssocID="{8E9F66A6-0BA7-4C74-86A6-94E25606D9CD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AEF9F19-1441-4320-B255-1F696CB86D94}" type="pres">
      <dgm:prSet presAssocID="{57D534D0-2181-40C2-A5A5-2D177B3416E5}" presName="sibTrans" presStyleLbl="sibTrans2D1" presStyleIdx="0" presStyleCnt="0"/>
      <dgm:spPr/>
      <dgm:t>
        <a:bodyPr/>
        <a:lstStyle/>
        <a:p>
          <a:endParaRPr lang="sk-SK"/>
        </a:p>
      </dgm:t>
    </dgm:pt>
    <dgm:pt modelId="{A5B43894-EED0-465B-8DDE-582048C2BD15}" type="pres">
      <dgm:prSet presAssocID="{022F5A34-FFC7-41A2-8740-217735C00B71}" presName="compNode" presStyleCnt="0"/>
      <dgm:spPr/>
    </dgm:pt>
    <dgm:pt modelId="{A6BE2731-9A50-4452-8F03-C9F9CEAE2381}" type="pres">
      <dgm:prSet presAssocID="{022F5A34-FFC7-41A2-8740-217735C00B71}" presName="pictRect" presStyleLbl="node1" presStyleIdx="2" presStyleCnt="4"/>
      <dgm:spPr/>
    </dgm:pt>
    <dgm:pt modelId="{8B082A7E-1B14-44AA-A167-90188F271439}" type="pres">
      <dgm:prSet presAssocID="{022F5A34-FFC7-41A2-8740-217735C00B71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91D623B-63D9-416F-8458-2F415BB44C16}" type="pres">
      <dgm:prSet presAssocID="{2FD56DF0-9B04-4159-9513-D0CEDB4E1C7C}" presName="sibTrans" presStyleLbl="sibTrans2D1" presStyleIdx="0" presStyleCnt="0"/>
      <dgm:spPr/>
      <dgm:t>
        <a:bodyPr/>
        <a:lstStyle/>
        <a:p>
          <a:endParaRPr lang="sk-SK"/>
        </a:p>
      </dgm:t>
    </dgm:pt>
    <dgm:pt modelId="{1A8218A6-0C09-46AB-ADBF-CF9B04CDD7E6}" type="pres">
      <dgm:prSet presAssocID="{34B70150-8E2F-4C8C-ABC7-3E0D817E954E}" presName="compNode" presStyleCnt="0"/>
      <dgm:spPr/>
    </dgm:pt>
    <dgm:pt modelId="{E7A61705-A689-475B-835D-E35024B509FF}" type="pres">
      <dgm:prSet presAssocID="{34B70150-8E2F-4C8C-ABC7-3E0D817E954E}" presName="pictRect" presStyleLbl="node1" presStyleIdx="3" presStyleCnt="4" custLinFactX="75674" custLinFactNeighborX="100000" custLinFactNeighborY="-4061"/>
      <dgm:spPr/>
    </dgm:pt>
    <dgm:pt modelId="{8F48E91F-8CB1-44C7-8BF0-3BDA8969134F}" type="pres">
      <dgm:prSet presAssocID="{34B70150-8E2F-4C8C-ABC7-3E0D817E954E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5A6D7E7-66E5-44AF-BD7C-B0A840A70A4A}" type="presOf" srcId="{2FD56DF0-9B04-4159-9513-D0CEDB4E1C7C}" destId="{C91D623B-63D9-416F-8458-2F415BB44C16}" srcOrd="0" destOrd="0" presId="urn:microsoft.com/office/officeart/2005/8/layout/pList1"/>
    <dgm:cxn modelId="{785590B7-915C-4CCC-A1D9-B3B7AB60D065}" type="presOf" srcId="{34B70150-8E2F-4C8C-ABC7-3E0D817E954E}" destId="{8F48E91F-8CB1-44C7-8BF0-3BDA8969134F}" srcOrd="0" destOrd="0" presId="urn:microsoft.com/office/officeart/2005/8/layout/pList1"/>
    <dgm:cxn modelId="{D6839F89-203A-4286-A5D5-7999840ED522}" type="presOf" srcId="{57D534D0-2181-40C2-A5A5-2D177B3416E5}" destId="{FAEF9F19-1441-4320-B255-1F696CB86D94}" srcOrd="0" destOrd="0" presId="urn:microsoft.com/office/officeart/2005/8/layout/pList1"/>
    <dgm:cxn modelId="{F62C8CBB-3DA4-4A4F-9F18-691F6E63C93C}" type="presOf" srcId="{022F5A34-FFC7-41A2-8740-217735C00B71}" destId="{8B082A7E-1B14-44AA-A167-90188F271439}" srcOrd="0" destOrd="0" presId="urn:microsoft.com/office/officeart/2005/8/layout/pList1"/>
    <dgm:cxn modelId="{A920534A-9284-4E38-8C25-DA03C4B78634}" srcId="{B5555951-0A57-43D8-B755-B25D5230F0BB}" destId="{8836210C-8626-4640-9D8E-B48ADEE7CA3D}" srcOrd="0" destOrd="0" parTransId="{02100BAB-78B8-42C7-8F22-980E12CD2AC3}" sibTransId="{14305970-930F-4BFD-8D87-B3AB4C5010AB}"/>
    <dgm:cxn modelId="{A0189A5D-1CFD-461F-916B-CD507423F3E2}" type="presOf" srcId="{14305970-930F-4BFD-8D87-B3AB4C5010AB}" destId="{C4C1AEB3-BC60-47EB-93AF-5DDD1F534EF4}" srcOrd="0" destOrd="0" presId="urn:microsoft.com/office/officeart/2005/8/layout/pList1"/>
    <dgm:cxn modelId="{282D8529-7993-4E92-9BB3-AED57D5C63C5}" type="presOf" srcId="{8E9F66A6-0BA7-4C74-86A6-94E25606D9CD}" destId="{205E4053-FFE6-44AD-B68E-60BA3A6E90C9}" srcOrd="0" destOrd="0" presId="urn:microsoft.com/office/officeart/2005/8/layout/pList1"/>
    <dgm:cxn modelId="{12DE5232-EAB2-46ED-9B90-A8799251FF4A}" srcId="{B5555951-0A57-43D8-B755-B25D5230F0BB}" destId="{8E9F66A6-0BA7-4C74-86A6-94E25606D9CD}" srcOrd="1" destOrd="0" parTransId="{F103D4F1-CB2E-4FB2-ACFD-056BEA30097A}" sibTransId="{57D534D0-2181-40C2-A5A5-2D177B3416E5}"/>
    <dgm:cxn modelId="{8817F0B2-F9C2-491E-ADDE-AE8F5FB914B3}" srcId="{B5555951-0A57-43D8-B755-B25D5230F0BB}" destId="{022F5A34-FFC7-41A2-8740-217735C00B71}" srcOrd="2" destOrd="0" parTransId="{253EE729-0C3A-474F-9E3C-032B06D8BEE3}" sibTransId="{2FD56DF0-9B04-4159-9513-D0CEDB4E1C7C}"/>
    <dgm:cxn modelId="{39783F5F-B80A-4466-B7BF-B7ED89591A17}" type="presOf" srcId="{8836210C-8626-4640-9D8E-B48ADEE7CA3D}" destId="{616792C8-CC57-404F-B81E-0DC1C7D93375}" srcOrd="0" destOrd="0" presId="urn:microsoft.com/office/officeart/2005/8/layout/pList1"/>
    <dgm:cxn modelId="{88DBF2B1-F185-4349-A0BA-21DCB4845176}" srcId="{B5555951-0A57-43D8-B755-B25D5230F0BB}" destId="{34B70150-8E2F-4C8C-ABC7-3E0D817E954E}" srcOrd="3" destOrd="0" parTransId="{0F778B47-5F57-471D-9316-A964F9E86DD8}" sibTransId="{73AEA697-78FC-41AA-A8F0-2FA76661C618}"/>
    <dgm:cxn modelId="{21EF2E81-94D6-48B0-944B-99E74938F227}" type="presOf" srcId="{B5555951-0A57-43D8-B755-B25D5230F0BB}" destId="{3B754C8B-07B1-464F-8492-6F9FBF94F130}" srcOrd="0" destOrd="0" presId="urn:microsoft.com/office/officeart/2005/8/layout/pList1"/>
    <dgm:cxn modelId="{1BFF694D-01E2-4851-BDD0-E34ED3CB87CC}" type="presParOf" srcId="{3B754C8B-07B1-464F-8492-6F9FBF94F130}" destId="{00B8D147-85D2-44D8-B2C5-64F4328E684C}" srcOrd="0" destOrd="0" presId="urn:microsoft.com/office/officeart/2005/8/layout/pList1"/>
    <dgm:cxn modelId="{3ED68498-0B11-443A-BC5A-9173B2AF01D4}" type="presParOf" srcId="{00B8D147-85D2-44D8-B2C5-64F4328E684C}" destId="{49D80104-898B-4DB0-924E-34D00322FBA4}" srcOrd="0" destOrd="0" presId="urn:microsoft.com/office/officeart/2005/8/layout/pList1"/>
    <dgm:cxn modelId="{5E7A4599-E011-4F04-8577-7FA4B3C2D12C}" type="presParOf" srcId="{00B8D147-85D2-44D8-B2C5-64F4328E684C}" destId="{616792C8-CC57-404F-B81E-0DC1C7D93375}" srcOrd="1" destOrd="0" presId="urn:microsoft.com/office/officeart/2005/8/layout/pList1"/>
    <dgm:cxn modelId="{7E5F6400-9F5E-4AC0-ACA1-663C4C3FAD1D}" type="presParOf" srcId="{3B754C8B-07B1-464F-8492-6F9FBF94F130}" destId="{C4C1AEB3-BC60-47EB-93AF-5DDD1F534EF4}" srcOrd="1" destOrd="0" presId="urn:microsoft.com/office/officeart/2005/8/layout/pList1"/>
    <dgm:cxn modelId="{B2281128-CCE1-428B-98D2-8513818A5BF3}" type="presParOf" srcId="{3B754C8B-07B1-464F-8492-6F9FBF94F130}" destId="{3979E31D-04A4-4E92-82AC-528E758E3549}" srcOrd="2" destOrd="0" presId="urn:microsoft.com/office/officeart/2005/8/layout/pList1"/>
    <dgm:cxn modelId="{726BA4FB-56CA-4616-B925-5C1BF9167A3C}" type="presParOf" srcId="{3979E31D-04A4-4E92-82AC-528E758E3549}" destId="{4090EF72-2E64-4160-9818-B309C2A98699}" srcOrd="0" destOrd="0" presId="urn:microsoft.com/office/officeart/2005/8/layout/pList1"/>
    <dgm:cxn modelId="{9A478482-2A3B-4026-9283-BCBBE189D57B}" type="presParOf" srcId="{3979E31D-04A4-4E92-82AC-528E758E3549}" destId="{205E4053-FFE6-44AD-B68E-60BA3A6E90C9}" srcOrd="1" destOrd="0" presId="urn:microsoft.com/office/officeart/2005/8/layout/pList1"/>
    <dgm:cxn modelId="{3E17ED2F-6AB6-4CD0-BE76-BAE89A6FA6BC}" type="presParOf" srcId="{3B754C8B-07B1-464F-8492-6F9FBF94F130}" destId="{FAEF9F19-1441-4320-B255-1F696CB86D94}" srcOrd="3" destOrd="0" presId="urn:microsoft.com/office/officeart/2005/8/layout/pList1"/>
    <dgm:cxn modelId="{155EBBA7-C997-483D-B9DE-A6BBEF554FCC}" type="presParOf" srcId="{3B754C8B-07B1-464F-8492-6F9FBF94F130}" destId="{A5B43894-EED0-465B-8DDE-582048C2BD15}" srcOrd="4" destOrd="0" presId="urn:microsoft.com/office/officeart/2005/8/layout/pList1"/>
    <dgm:cxn modelId="{36E70CE7-33AC-4DF9-A248-17BE3119A04D}" type="presParOf" srcId="{A5B43894-EED0-465B-8DDE-582048C2BD15}" destId="{A6BE2731-9A50-4452-8F03-C9F9CEAE2381}" srcOrd="0" destOrd="0" presId="urn:microsoft.com/office/officeart/2005/8/layout/pList1"/>
    <dgm:cxn modelId="{60AA0E1A-139E-476D-BD2A-A27DF03E4D5C}" type="presParOf" srcId="{A5B43894-EED0-465B-8DDE-582048C2BD15}" destId="{8B082A7E-1B14-44AA-A167-90188F271439}" srcOrd="1" destOrd="0" presId="urn:microsoft.com/office/officeart/2005/8/layout/pList1"/>
    <dgm:cxn modelId="{81461E35-57C8-4F37-8C2B-7CCBE674E346}" type="presParOf" srcId="{3B754C8B-07B1-464F-8492-6F9FBF94F130}" destId="{C91D623B-63D9-416F-8458-2F415BB44C16}" srcOrd="5" destOrd="0" presId="urn:microsoft.com/office/officeart/2005/8/layout/pList1"/>
    <dgm:cxn modelId="{47FC7A10-763C-4464-A792-32F42ACEA852}" type="presParOf" srcId="{3B754C8B-07B1-464F-8492-6F9FBF94F130}" destId="{1A8218A6-0C09-46AB-ADBF-CF9B04CDD7E6}" srcOrd="6" destOrd="0" presId="urn:microsoft.com/office/officeart/2005/8/layout/pList1"/>
    <dgm:cxn modelId="{B29565E6-D121-4CC8-8C12-FAF0B1EE92AC}" type="presParOf" srcId="{1A8218A6-0C09-46AB-ADBF-CF9B04CDD7E6}" destId="{E7A61705-A689-475B-835D-E35024B509FF}" srcOrd="0" destOrd="0" presId="urn:microsoft.com/office/officeart/2005/8/layout/pList1"/>
    <dgm:cxn modelId="{9862F1D0-37E1-4879-93C5-849A9B006F3F}" type="presParOf" srcId="{1A8218A6-0C09-46AB-ADBF-CF9B04CDD7E6}" destId="{8F48E91F-8CB1-44C7-8BF0-3BDA8969134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47965-03E1-4E00-9BCB-83C764F92E98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B506E7B-6914-4BFC-BD0C-9FAB2C8889D8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sk-SK" sz="2800" dirty="0" smtClean="0">
              <a:solidFill>
                <a:schemeClr val="tx1"/>
              </a:solidFill>
            </a:rPr>
            <a:t>melancholik</a:t>
          </a:r>
          <a:endParaRPr lang="sk-SK" sz="2800" dirty="0">
            <a:solidFill>
              <a:schemeClr val="tx1"/>
            </a:solidFill>
          </a:endParaRPr>
        </a:p>
      </dgm:t>
    </dgm:pt>
    <dgm:pt modelId="{A53945E4-D266-47D7-8546-AD684730E4D2}" type="parTrans" cxnId="{434F1F68-FC16-4199-874D-D3AF14538779}">
      <dgm:prSet/>
      <dgm:spPr/>
      <dgm:t>
        <a:bodyPr/>
        <a:lstStyle/>
        <a:p>
          <a:endParaRPr lang="sk-SK"/>
        </a:p>
      </dgm:t>
    </dgm:pt>
    <dgm:pt modelId="{25D1464C-B60B-40B7-9395-C60E47F25997}" type="sibTrans" cxnId="{434F1F68-FC16-4199-874D-D3AF14538779}">
      <dgm:prSet/>
      <dgm:spPr/>
      <dgm:t>
        <a:bodyPr/>
        <a:lstStyle/>
        <a:p>
          <a:endParaRPr lang="sk-SK"/>
        </a:p>
      </dgm:t>
    </dgm:pt>
    <dgm:pt modelId="{03F4B43B-9E61-45AB-8D1F-391ACF467E13}">
      <dgm:prSet phldrT="[Text]" custT="1"/>
      <dgm:spPr/>
      <dgm:t>
        <a:bodyPr/>
        <a:lstStyle/>
        <a:p>
          <a:endParaRPr lang="sk-SK" sz="2000" dirty="0">
            <a:solidFill>
              <a:srgbClr val="FF0000"/>
            </a:solidFill>
          </a:endParaRPr>
        </a:p>
      </dgm:t>
    </dgm:pt>
    <dgm:pt modelId="{A3BF596B-E62B-4E76-B1E8-9BB89DF62E9A}" type="parTrans" cxnId="{9872752A-29C0-416E-8CA4-FC972B955A62}">
      <dgm:prSet/>
      <dgm:spPr/>
      <dgm:t>
        <a:bodyPr/>
        <a:lstStyle/>
        <a:p>
          <a:endParaRPr lang="sk-SK"/>
        </a:p>
      </dgm:t>
    </dgm:pt>
    <dgm:pt modelId="{A51CDE5D-109D-446B-A932-B79A9750977F}" type="sibTrans" cxnId="{9872752A-29C0-416E-8CA4-FC972B955A62}">
      <dgm:prSet/>
      <dgm:spPr/>
      <dgm:t>
        <a:bodyPr/>
        <a:lstStyle/>
        <a:p>
          <a:endParaRPr lang="sk-SK"/>
        </a:p>
      </dgm:t>
    </dgm:pt>
    <dgm:pt modelId="{7EF251CE-5B78-4D66-BBFA-47E2C515EAC2}">
      <dgm:prSet phldrT="[Text]" custT="1"/>
      <dgm:spPr>
        <a:solidFill>
          <a:srgbClr val="FF0000"/>
        </a:solidFill>
      </dgm:spPr>
      <dgm:t>
        <a:bodyPr/>
        <a:lstStyle/>
        <a:p>
          <a:endParaRPr lang="sk-SK" sz="2400" dirty="0" smtClean="0">
            <a:solidFill>
              <a:schemeClr val="tx1"/>
            </a:solidFill>
          </a:endParaRPr>
        </a:p>
        <a:p>
          <a:r>
            <a:rPr lang="sk-SK" sz="2400" dirty="0" smtClean="0">
              <a:solidFill>
                <a:schemeClr val="tx1"/>
              </a:solidFill>
            </a:rPr>
            <a:t>                 cholerik</a:t>
          </a:r>
          <a:endParaRPr lang="sk-SK" sz="2400" dirty="0">
            <a:solidFill>
              <a:schemeClr val="tx1"/>
            </a:solidFill>
          </a:endParaRPr>
        </a:p>
      </dgm:t>
    </dgm:pt>
    <dgm:pt modelId="{FF923A1B-E64B-4303-9B44-66D808FE51A8}" type="parTrans" cxnId="{F4712AFC-09D5-49B2-9827-EB40B160BD5C}">
      <dgm:prSet/>
      <dgm:spPr/>
      <dgm:t>
        <a:bodyPr/>
        <a:lstStyle/>
        <a:p>
          <a:endParaRPr lang="sk-SK"/>
        </a:p>
      </dgm:t>
    </dgm:pt>
    <dgm:pt modelId="{3B07DDD9-06AB-400B-AE74-EB67B163A0F1}" type="sibTrans" cxnId="{F4712AFC-09D5-49B2-9827-EB40B160BD5C}">
      <dgm:prSet/>
      <dgm:spPr/>
      <dgm:t>
        <a:bodyPr/>
        <a:lstStyle/>
        <a:p>
          <a:endParaRPr lang="sk-SK"/>
        </a:p>
      </dgm:t>
    </dgm:pt>
    <dgm:pt modelId="{2F1C56C8-EAF0-48CD-8E69-F7B39D8E2E55}">
      <dgm:prSet phldrT="[Text]" custT="1"/>
      <dgm:spPr/>
      <dgm:t>
        <a:bodyPr/>
        <a:lstStyle/>
        <a:p>
          <a:endParaRPr lang="sk-SK" sz="2000" dirty="0">
            <a:solidFill>
              <a:srgbClr val="FF0000"/>
            </a:solidFill>
          </a:endParaRPr>
        </a:p>
      </dgm:t>
    </dgm:pt>
    <dgm:pt modelId="{CC19863A-0E23-4F23-B578-56A2F477EB00}" type="parTrans" cxnId="{182C1B61-81F0-4EF7-8B33-944204805A7B}">
      <dgm:prSet/>
      <dgm:spPr/>
      <dgm:t>
        <a:bodyPr/>
        <a:lstStyle/>
        <a:p>
          <a:endParaRPr lang="sk-SK"/>
        </a:p>
      </dgm:t>
    </dgm:pt>
    <dgm:pt modelId="{9B8305FB-EF13-4574-9A71-ADAAE8B88C57}" type="sibTrans" cxnId="{182C1B61-81F0-4EF7-8B33-944204805A7B}">
      <dgm:prSet/>
      <dgm:spPr/>
      <dgm:t>
        <a:bodyPr/>
        <a:lstStyle/>
        <a:p>
          <a:endParaRPr lang="sk-SK"/>
        </a:p>
      </dgm:t>
    </dgm:pt>
    <dgm:pt modelId="{684927E8-CB7A-4C0B-906B-870CD299890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k-SK" sz="2400" dirty="0" smtClean="0">
              <a:solidFill>
                <a:schemeClr val="tx1"/>
              </a:solidFill>
            </a:rPr>
            <a:t>                 sangvinik</a:t>
          </a:r>
          <a:endParaRPr lang="sk-SK" sz="2400" dirty="0">
            <a:solidFill>
              <a:schemeClr val="tx1"/>
            </a:solidFill>
          </a:endParaRPr>
        </a:p>
      </dgm:t>
    </dgm:pt>
    <dgm:pt modelId="{69D152E1-95EB-413A-9706-9D5AD14ED712}" type="parTrans" cxnId="{0911775F-8B76-40E9-831E-D6056BBA8C43}">
      <dgm:prSet/>
      <dgm:spPr/>
      <dgm:t>
        <a:bodyPr/>
        <a:lstStyle/>
        <a:p>
          <a:endParaRPr lang="sk-SK"/>
        </a:p>
      </dgm:t>
    </dgm:pt>
    <dgm:pt modelId="{834E3A16-AFE3-4DCE-9817-87EF42769B3A}" type="sibTrans" cxnId="{0911775F-8B76-40E9-831E-D6056BBA8C43}">
      <dgm:prSet/>
      <dgm:spPr/>
      <dgm:t>
        <a:bodyPr/>
        <a:lstStyle/>
        <a:p>
          <a:endParaRPr lang="sk-SK"/>
        </a:p>
      </dgm:t>
    </dgm:pt>
    <dgm:pt modelId="{E87AF3C5-4267-4ABD-90F0-0655335C2225}">
      <dgm:prSet phldrT="[Text]" custT="1"/>
      <dgm:spPr/>
      <dgm:t>
        <a:bodyPr/>
        <a:lstStyle/>
        <a:p>
          <a:r>
            <a:rPr lang="sk-SK" sz="1800" dirty="0" smtClean="0"/>
            <a:t>             </a:t>
          </a:r>
          <a:r>
            <a:rPr lang="sk-SK" sz="1800" dirty="0" smtClean="0">
              <a:solidFill>
                <a:srgbClr val="FF0000"/>
              </a:solidFill>
            </a:rPr>
            <a:t>stabilita</a:t>
          </a:r>
          <a:endParaRPr lang="sk-SK" sz="1800" dirty="0">
            <a:solidFill>
              <a:srgbClr val="FF0000"/>
            </a:solidFill>
          </a:endParaRPr>
        </a:p>
      </dgm:t>
    </dgm:pt>
    <dgm:pt modelId="{5A312F4D-AA30-4E4D-A237-7037DA9DD2A5}" type="parTrans" cxnId="{B9F26697-65CB-47E9-BBD2-C062F8029154}">
      <dgm:prSet/>
      <dgm:spPr/>
      <dgm:t>
        <a:bodyPr/>
        <a:lstStyle/>
        <a:p>
          <a:endParaRPr lang="sk-SK"/>
        </a:p>
      </dgm:t>
    </dgm:pt>
    <dgm:pt modelId="{E3E2FEC8-5FF2-408C-B957-9DC8EDD5876C}" type="sibTrans" cxnId="{B9F26697-65CB-47E9-BBD2-C062F8029154}">
      <dgm:prSet/>
      <dgm:spPr/>
      <dgm:t>
        <a:bodyPr/>
        <a:lstStyle/>
        <a:p>
          <a:endParaRPr lang="sk-SK"/>
        </a:p>
      </dgm:t>
    </dgm:pt>
    <dgm:pt modelId="{747550C8-D31D-4414-8D73-D314FC340837}">
      <dgm:prSet phldrT="[Text]" custT="1"/>
      <dgm:spPr/>
      <dgm:t>
        <a:bodyPr/>
        <a:lstStyle/>
        <a:p>
          <a:endParaRPr lang="sk-SK" sz="2400" dirty="0" smtClean="0">
            <a:solidFill>
              <a:schemeClr val="tx1"/>
            </a:solidFill>
          </a:endParaRPr>
        </a:p>
        <a:p>
          <a:endParaRPr lang="sk-SK" sz="2400" dirty="0" smtClean="0">
            <a:solidFill>
              <a:schemeClr val="tx1"/>
            </a:solidFill>
          </a:endParaRPr>
        </a:p>
        <a:p>
          <a:r>
            <a:rPr lang="sk-SK" sz="2400" dirty="0" smtClean="0">
              <a:solidFill>
                <a:schemeClr val="tx1"/>
              </a:solidFill>
            </a:rPr>
            <a:t>Flegmatik   </a:t>
          </a:r>
          <a:endParaRPr lang="sk-SK" sz="2400" dirty="0">
            <a:solidFill>
              <a:schemeClr val="tx1"/>
            </a:solidFill>
          </a:endParaRPr>
        </a:p>
      </dgm:t>
    </dgm:pt>
    <dgm:pt modelId="{A8E3AC8D-9EEE-480E-9797-DFCD61780362}" type="parTrans" cxnId="{FB894624-A125-42E2-BE48-476C90E93AE3}">
      <dgm:prSet/>
      <dgm:spPr/>
      <dgm:t>
        <a:bodyPr/>
        <a:lstStyle/>
        <a:p>
          <a:endParaRPr lang="sk-SK"/>
        </a:p>
      </dgm:t>
    </dgm:pt>
    <dgm:pt modelId="{4C76D1E9-CE33-48D5-A6FE-F7998ED3A112}" type="sibTrans" cxnId="{FB894624-A125-42E2-BE48-476C90E93AE3}">
      <dgm:prSet/>
      <dgm:spPr/>
      <dgm:t>
        <a:bodyPr/>
        <a:lstStyle/>
        <a:p>
          <a:endParaRPr lang="sk-SK"/>
        </a:p>
      </dgm:t>
    </dgm:pt>
    <dgm:pt modelId="{75F2D907-711D-45EF-8763-E7406820D667}">
      <dgm:prSet phldrT="[Text]" custT="1"/>
      <dgm:spPr/>
      <dgm:t>
        <a:bodyPr/>
        <a:lstStyle/>
        <a:p>
          <a:endParaRPr lang="sk-SK" sz="1800" dirty="0"/>
        </a:p>
      </dgm:t>
    </dgm:pt>
    <dgm:pt modelId="{C9813858-8458-4680-817F-DF4E06BD227C}" type="parTrans" cxnId="{EF407503-49EE-4EFF-A41E-1A6E767EA190}">
      <dgm:prSet/>
      <dgm:spPr/>
      <dgm:t>
        <a:bodyPr/>
        <a:lstStyle/>
        <a:p>
          <a:endParaRPr lang="sk-SK"/>
        </a:p>
      </dgm:t>
    </dgm:pt>
    <dgm:pt modelId="{45D129D2-9219-49B5-B527-3186FF600A4B}" type="sibTrans" cxnId="{EF407503-49EE-4EFF-A41E-1A6E767EA190}">
      <dgm:prSet/>
      <dgm:spPr/>
      <dgm:t>
        <a:bodyPr/>
        <a:lstStyle/>
        <a:p>
          <a:endParaRPr lang="sk-SK"/>
        </a:p>
      </dgm:t>
    </dgm:pt>
    <dgm:pt modelId="{E0B790D1-0206-4E5F-A83E-99903C196533}">
      <dgm:prSet phldrT="[Text]" custT="1"/>
      <dgm:spPr/>
      <dgm:t>
        <a:bodyPr/>
        <a:lstStyle/>
        <a:p>
          <a:endParaRPr lang="sk-SK" sz="1800" dirty="0"/>
        </a:p>
      </dgm:t>
    </dgm:pt>
    <dgm:pt modelId="{9147DB4B-61F0-4B3F-81A6-D9F34EAC58F4}" type="parTrans" cxnId="{FF985D95-47B1-4FFD-A7A4-7F99FE2C8FA5}">
      <dgm:prSet/>
      <dgm:spPr/>
      <dgm:t>
        <a:bodyPr/>
        <a:lstStyle/>
        <a:p>
          <a:endParaRPr lang="sk-SK"/>
        </a:p>
      </dgm:t>
    </dgm:pt>
    <dgm:pt modelId="{5BD045A5-2F9D-48D1-AA27-014B5E0F955E}" type="sibTrans" cxnId="{FF985D95-47B1-4FFD-A7A4-7F99FE2C8FA5}">
      <dgm:prSet/>
      <dgm:spPr/>
      <dgm:t>
        <a:bodyPr/>
        <a:lstStyle/>
        <a:p>
          <a:endParaRPr lang="sk-SK"/>
        </a:p>
      </dgm:t>
    </dgm:pt>
    <dgm:pt modelId="{43EC662A-F3AF-4799-9332-BAC71FE959CA}">
      <dgm:prSet phldrT="[Text]" custT="1"/>
      <dgm:spPr/>
      <dgm:t>
        <a:bodyPr/>
        <a:lstStyle/>
        <a:p>
          <a:endParaRPr lang="sk-SK" sz="1800" dirty="0"/>
        </a:p>
      </dgm:t>
    </dgm:pt>
    <dgm:pt modelId="{09AFD898-E395-47C6-BBEF-CA7EF97FB00F}" type="parTrans" cxnId="{73A0B7E6-2554-4D57-8CA4-6F462DD85A51}">
      <dgm:prSet/>
      <dgm:spPr/>
      <dgm:t>
        <a:bodyPr/>
        <a:lstStyle/>
        <a:p>
          <a:endParaRPr lang="sk-SK"/>
        </a:p>
      </dgm:t>
    </dgm:pt>
    <dgm:pt modelId="{20F5F33F-8D4E-4171-8DB6-611FBAE35D89}" type="sibTrans" cxnId="{73A0B7E6-2554-4D57-8CA4-6F462DD85A51}">
      <dgm:prSet/>
      <dgm:spPr/>
      <dgm:t>
        <a:bodyPr/>
        <a:lstStyle/>
        <a:p>
          <a:endParaRPr lang="sk-SK"/>
        </a:p>
      </dgm:t>
    </dgm:pt>
    <dgm:pt modelId="{9C9874B1-BA4C-462B-A3A3-85E6E1556EFE}">
      <dgm:prSet phldrT="[Text]" custT="1"/>
      <dgm:spPr/>
      <dgm:t>
        <a:bodyPr/>
        <a:lstStyle/>
        <a:p>
          <a:endParaRPr lang="sk-SK" sz="1800" dirty="0"/>
        </a:p>
      </dgm:t>
    </dgm:pt>
    <dgm:pt modelId="{72B38E3B-D8E2-42AB-83DB-3911FC5E0FCA}" type="parTrans" cxnId="{61F06CBB-7A08-422E-9847-C051DF3CBF36}">
      <dgm:prSet/>
      <dgm:spPr/>
      <dgm:t>
        <a:bodyPr/>
        <a:lstStyle/>
        <a:p>
          <a:endParaRPr lang="sk-SK"/>
        </a:p>
      </dgm:t>
    </dgm:pt>
    <dgm:pt modelId="{4AFB0FA0-39E3-447C-85B4-FF3EB9C0F8B1}" type="sibTrans" cxnId="{61F06CBB-7A08-422E-9847-C051DF3CBF36}">
      <dgm:prSet/>
      <dgm:spPr/>
      <dgm:t>
        <a:bodyPr/>
        <a:lstStyle/>
        <a:p>
          <a:endParaRPr lang="sk-SK"/>
        </a:p>
      </dgm:t>
    </dgm:pt>
    <dgm:pt modelId="{016FC721-482E-421E-9491-DA329C9426AD}">
      <dgm:prSet phldrT="[Text]" custT="1"/>
      <dgm:spPr/>
      <dgm:t>
        <a:bodyPr/>
        <a:lstStyle/>
        <a:p>
          <a:r>
            <a:rPr lang="sk-SK" sz="1800" dirty="0" smtClean="0"/>
            <a:t> </a:t>
          </a:r>
          <a:r>
            <a:rPr lang="sk-SK" sz="2000" dirty="0" smtClean="0">
              <a:solidFill>
                <a:srgbClr val="FF0000"/>
              </a:solidFill>
            </a:rPr>
            <a:t>         pomaly</a:t>
          </a:r>
          <a:endParaRPr lang="sk-SK" sz="1800" dirty="0"/>
        </a:p>
      </dgm:t>
    </dgm:pt>
    <dgm:pt modelId="{3EA8E098-08CC-4AB8-818C-EEFD806E99C8}" type="parTrans" cxnId="{3C9FEDB4-8196-4876-8DB9-ED833AEFE5D1}">
      <dgm:prSet/>
      <dgm:spPr/>
      <dgm:t>
        <a:bodyPr/>
        <a:lstStyle/>
        <a:p>
          <a:endParaRPr lang="sk-SK"/>
        </a:p>
      </dgm:t>
    </dgm:pt>
    <dgm:pt modelId="{B8617903-8E8C-4652-AC60-AD852708A61D}" type="sibTrans" cxnId="{3C9FEDB4-8196-4876-8DB9-ED833AEFE5D1}">
      <dgm:prSet/>
      <dgm:spPr/>
      <dgm:t>
        <a:bodyPr/>
        <a:lstStyle/>
        <a:p>
          <a:endParaRPr lang="sk-SK"/>
        </a:p>
      </dgm:t>
    </dgm:pt>
    <dgm:pt modelId="{3650807D-1F6D-4F4F-9EB1-C657553E085C}">
      <dgm:prSet phldrT="[Text]" custT="1"/>
      <dgm:spPr/>
      <dgm:t>
        <a:bodyPr/>
        <a:lstStyle/>
        <a:p>
          <a:endParaRPr lang="sk-SK" sz="1800" dirty="0"/>
        </a:p>
      </dgm:t>
    </dgm:pt>
    <dgm:pt modelId="{204627CD-19FC-4A91-BC13-6AC131CD6C9E}" type="parTrans" cxnId="{6EBD4F6B-C8A1-4135-AF81-42D5D1A954CC}">
      <dgm:prSet/>
      <dgm:spPr/>
      <dgm:t>
        <a:bodyPr/>
        <a:lstStyle/>
        <a:p>
          <a:endParaRPr lang="sk-SK"/>
        </a:p>
      </dgm:t>
    </dgm:pt>
    <dgm:pt modelId="{34F48F6D-C9CD-41B7-9288-06C2681A01D7}" type="sibTrans" cxnId="{6EBD4F6B-C8A1-4135-AF81-42D5D1A954CC}">
      <dgm:prSet/>
      <dgm:spPr/>
      <dgm:t>
        <a:bodyPr/>
        <a:lstStyle/>
        <a:p>
          <a:endParaRPr lang="sk-SK"/>
        </a:p>
      </dgm:t>
    </dgm:pt>
    <dgm:pt modelId="{4388D611-0FDB-4CEF-87AB-1DA1E150C705}" type="pres">
      <dgm:prSet presAssocID="{9C347965-03E1-4E00-9BCB-83C764F92E9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EA36554-8242-4A0D-9E87-B91EFABAA86F}" type="pres">
      <dgm:prSet presAssocID="{9C347965-03E1-4E00-9BCB-83C764F92E98}" presName="children" presStyleCnt="0"/>
      <dgm:spPr/>
    </dgm:pt>
    <dgm:pt modelId="{B176945E-E6D9-4556-91E7-73A3FF9BBC68}" type="pres">
      <dgm:prSet presAssocID="{9C347965-03E1-4E00-9BCB-83C764F92E98}" presName="child1group" presStyleCnt="0"/>
      <dgm:spPr/>
    </dgm:pt>
    <dgm:pt modelId="{9C3D4A52-D4E8-4BAB-A93A-1482E835B6A7}" type="pres">
      <dgm:prSet presAssocID="{9C347965-03E1-4E00-9BCB-83C764F92E98}" presName="child1" presStyleLbl="bgAcc1" presStyleIdx="0" presStyleCnt="4" custLinFactY="880" custLinFactNeighborX="-36998" custLinFactNeighborY="100000"/>
      <dgm:spPr/>
      <dgm:t>
        <a:bodyPr/>
        <a:lstStyle/>
        <a:p>
          <a:endParaRPr lang="sk-SK"/>
        </a:p>
      </dgm:t>
    </dgm:pt>
    <dgm:pt modelId="{CCEC4A77-7D71-4453-813F-33A85E50FB0C}" type="pres">
      <dgm:prSet presAssocID="{9C347965-03E1-4E00-9BCB-83C764F92E9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A8788BB-E0D6-4F6B-A760-217F2360F9C3}" type="pres">
      <dgm:prSet presAssocID="{9C347965-03E1-4E00-9BCB-83C764F92E98}" presName="child2group" presStyleCnt="0"/>
      <dgm:spPr/>
    </dgm:pt>
    <dgm:pt modelId="{3B46AEF1-2A4C-45C5-B5FA-A2B4E494C414}" type="pres">
      <dgm:prSet presAssocID="{9C347965-03E1-4E00-9BCB-83C764F92E98}" presName="child2" presStyleLbl="bgAcc1" presStyleIdx="1" presStyleCnt="4" custLinFactNeighborX="-84424" custLinFactNeighborY="-42899"/>
      <dgm:spPr/>
      <dgm:t>
        <a:bodyPr/>
        <a:lstStyle/>
        <a:p>
          <a:endParaRPr lang="sk-SK"/>
        </a:p>
      </dgm:t>
    </dgm:pt>
    <dgm:pt modelId="{C18CF953-7168-4F2A-B004-5BF6CB2FDB7D}" type="pres">
      <dgm:prSet presAssocID="{9C347965-03E1-4E00-9BCB-83C764F92E9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14F4619-4719-4446-A733-5503112CBDA9}" type="pres">
      <dgm:prSet presAssocID="{9C347965-03E1-4E00-9BCB-83C764F92E98}" presName="child3group" presStyleCnt="0"/>
      <dgm:spPr/>
    </dgm:pt>
    <dgm:pt modelId="{F650BCB8-D5D4-488E-8CF2-9F58483FF9A8}" type="pres">
      <dgm:prSet presAssocID="{9C347965-03E1-4E00-9BCB-83C764F92E98}" presName="child3" presStyleLbl="bgAcc1" presStyleIdx="2" presStyleCnt="4" custLinFactNeighborX="2087" custLinFactNeighborY="-83935"/>
      <dgm:spPr/>
      <dgm:t>
        <a:bodyPr/>
        <a:lstStyle/>
        <a:p>
          <a:endParaRPr lang="sk-SK"/>
        </a:p>
      </dgm:t>
    </dgm:pt>
    <dgm:pt modelId="{63F928A1-E5EC-4BFF-B247-28207D5ED196}" type="pres">
      <dgm:prSet presAssocID="{9C347965-03E1-4E00-9BCB-83C764F92E9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D8EE21C-06CA-450A-8576-77975FECF69C}" type="pres">
      <dgm:prSet presAssocID="{9C347965-03E1-4E00-9BCB-83C764F92E98}" presName="child4group" presStyleCnt="0"/>
      <dgm:spPr/>
    </dgm:pt>
    <dgm:pt modelId="{B309CDBF-7073-482D-AA3B-2C1D8020B8AA}" type="pres">
      <dgm:prSet presAssocID="{9C347965-03E1-4E00-9BCB-83C764F92E98}" presName="child4" presStyleLbl="bgAcc1" presStyleIdx="3" presStyleCnt="4" custLinFactNeighborX="81843" custLinFactNeighborY="27728"/>
      <dgm:spPr/>
      <dgm:t>
        <a:bodyPr/>
        <a:lstStyle/>
        <a:p>
          <a:endParaRPr lang="sk-SK"/>
        </a:p>
      </dgm:t>
    </dgm:pt>
    <dgm:pt modelId="{FEC56D02-1E1C-468B-A66A-12F2E80BCF1E}" type="pres">
      <dgm:prSet presAssocID="{9C347965-03E1-4E00-9BCB-83C764F92E9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7DD5A64-BD6D-4BFC-8DF5-E802773188A8}" type="pres">
      <dgm:prSet presAssocID="{9C347965-03E1-4E00-9BCB-83C764F92E98}" presName="childPlaceholder" presStyleCnt="0"/>
      <dgm:spPr/>
    </dgm:pt>
    <dgm:pt modelId="{795323E5-24A9-4566-A8D6-40EE79172111}" type="pres">
      <dgm:prSet presAssocID="{9C347965-03E1-4E00-9BCB-83C764F92E98}" presName="circle" presStyleCnt="0"/>
      <dgm:spPr/>
    </dgm:pt>
    <dgm:pt modelId="{2D066805-AAA7-4DF3-94C3-8572C59B2111}" type="pres">
      <dgm:prSet presAssocID="{9C347965-03E1-4E00-9BCB-83C764F92E98}" presName="quadrant1" presStyleLbl="node1" presStyleIdx="0" presStyleCnt="4" custScaleX="145853" custLinFactNeighborX="-12883" custLinFactNeighborY="482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C62EEE7-83C3-4A75-98B4-AE6A2E21670A}" type="pres">
      <dgm:prSet presAssocID="{9C347965-03E1-4E00-9BCB-83C764F92E98}" presName="quadrant2" presStyleLbl="node1" presStyleIdx="1" presStyleCnt="4" custScaleX="143041" custLinFactNeighborX="30662" custLinFactNeighborY="482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5AB07E8-1F1A-4B33-8C0C-3A208CD310D0}" type="pres">
      <dgm:prSet presAssocID="{9C347965-03E1-4E00-9BCB-83C764F92E98}" presName="quadrant3" presStyleLbl="node1" presStyleIdx="2" presStyleCnt="4" custScaleX="146639" custLinFactNeighborX="32461" custLinFactNeighborY="-426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29BFCD3-F36C-4B6A-822B-AABDA31C382C}" type="pres">
      <dgm:prSet presAssocID="{9C347965-03E1-4E00-9BCB-83C764F92E98}" presName="quadrant4" presStyleLbl="node1" presStyleIdx="3" presStyleCnt="4" custScaleX="150861" custLinFactNeighborX="-12883" custLinFactNeighborY="-426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BC24109-B32E-4EA9-AE6A-824518925FB6}" type="pres">
      <dgm:prSet presAssocID="{9C347965-03E1-4E00-9BCB-83C764F92E98}" presName="quadrantPlaceholder" presStyleCnt="0"/>
      <dgm:spPr/>
    </dgm:pt>
    <dgm:pt modelId="{0EF05D23-953E-41CE-8E64-1C7B94058A88}" type="pres">
      <dgm:prSet presAssocID="{9C347965-03E1-4E00-9BCB-83C764F92E98}" presName="center1" presStyleLbl="fgShp" presStyleIdx="0" presStyleCnt="2"/>
      <dgm:spPr/>
    </dgm:pt>
    <dgm:pt modelId="{63AA0E7E-E58F-42A9-8C58-E2FD1124BDE6}" type="pres">
      <dgm:prSet presAssocID="{9C347965-03E1-4E00-9BCB-83C764F92E98}" presName="center2" presStyleLbl="fgShp" presStyleIdx="1" presStyleCnt="2"/>
      <dgm:spPr/>
    </dgm:pt>
  </dgm:ptLst>
  <dgm:cxnLst>
    <dgm:cxn modelId="{5DD2D00E-D976-4C83-84AC-C8DF961BD2C2}" type="presOf" srcId="{3650807D-1F6D-4F4F-9EB1-C657553E085C}" destId="{9C3D4A52-D4E8-4BAB-A93A-1482E835B6A7}" srcOrd="0" destOrd="2" presId="urn:microsoft.com/office/officeart/2005/8/layout/cycle4"/>
    <dgm:cxn modelId="{F4712AFC-09D5-49B2-9827-EB40B160BD5C}" srcId="{9C347965-03E1-4E00-9BCB-83C764F92E98}" destId="{7EF251CE-5B78-4D66-BBFA-47E2C515EAC2}" srcOrd="1" destOrd="0" parTransId="{FF923A1B-E64B-4303-9B44-66D808FE51A8}" sibTransId="{3B07DDD9-06AB-400B-AE74-EB67B163A0F1}"/>
    <dgm:cxn modelId="{660871D5-3B1B-4868-802F-DC9C9B54990E}" type="presOf" srcId="{684927E8-CB7A-4C0B-906B-870CD2998906}" destId="{C5AB07E8-1F1A-4B33-8C0C-3A208CD310D0}" srcOrd="0" destOrd="0" presId="urn:microsoft.com/office/officeart/2005/8/layout/cycle4"/>
    <dgm:cxn modelId="{FF985D95-47B1-4FFD-A7A4-7F99FE2C8FA5}" srcId="{7B506E7B-6914-4BFC-BD0C-9FAB2C8889D8}" destId="{E0B790D1-0206-4E5F-A83E-99903C196533}" srcOrd="0" destOrd="0" parTransId="{9147DB4B-61F0-4B3F-81A6-D9F34EAC58F4}" sibTransId="{5BD045A5-2F9D-48D1-AA27-014B5E0F955E}"/>
    <dgm:cxn modelId="{182C1B61-81F0-4EF7-8B33-944204805A7B}" srcId="{7EF251CE-5B78-4D66-BBFA-47E2C515EAC2}" destId="{2F1C56C8-EAF0-48CD-8E69-F7B39D8E2E55}" srcOrd="0" destOrd="0" parTransId="{CC19863A-0E23-4F23-B578-56A2F477EB00}" sibTransId="{9B8305FB-EF13-4574-9A71-ADAAE8B88C57}"/>
    <dgm:cxn modelId="{F90F57AF-F055-4D38-8B98-50A03A3A5095}" type="presOf" srcId="{2F1C56C8-EAF0-48CD-8E69-F7B39D8E2E55}" destId="{C18CF953-7168-4F2A-B004-5BF6CB2FDB7D}" srcOrd="1" destOrd="0" presId="urn:microsoft.com/office/officeart/2005/8/layout/cycle4"/>
    <dgm:cxn modelId="{6EBD4F6B-C8A1-4135-AF81-42D5D1A954CC}" srcId="{7B506E7B-6914-4BFC-BD0C-9FAB2C8889D8}" destId="{3650807D-1F6D-4F4F-9EB1-C657553E085C}" srcOrd="2" destOrd="0" parTransId="{204627CD-19FC-4A91-BC13-6AC131CD6C9E}" sibTransId="{34F48F6D-C9CD-41B7-9288-06C2681A01D7}"/>
    <dgm:cxn modelId="{8E9F865E-F9F1-4C29-8C1B-7BBBBC2FF217}" type="presOf" srcId="{03F4B43B-9E61-45AB-8D1F-391ACF467E13}" destId="{CCEC4A77-7D71-4453-813F-33A85E50FB0C}" srcOrd="1" destOrd="3" presId="urn:microsoft.com/office/officeart/2005/8/layout/cycle4"/>
    <dgm:cxn modelId="{29C6631E-9517-45FF-8FE9-9028303DE4E9}" type="presOf" srcId="{016FC721-482E-421E-9491-DA329C9426AD}" destId="{B309CDBF-7073-482D-AA3B-2C1D8020B8AA}" srcOrd="0" destOrd="2" presId="urn:microsoft.com/office/officeart/2005/8/layout/cycle4"/>
    <dgm:cxn modelId="{B9F26697-65CB-47E9-BBD2-C062F8029154}" srcId="{684927E8-CB7A-4C0B-906B-870CD2998906}" destId="{E87AF3C5-4267-4ABD-90F0-0655335C2225}" srcOrd="0" destOrd="0" parTransId="{5A312F4D-AA30-4E4D-A237-7037DA9DD2A5}" sibTransId="{E3E2FEC8-5FF2-408C-B957-9DC8EDD5876C}"/>
    <dgm:cxn modelId="{6FDC697A-6F65-4E97-82E5-E327CED1A800}" type="presOf" srcId="{9C347965-03E1-4E00-9BCB-83C764F92E98}" destId="{4388D611-0FDB-4CEF-87AB-1DA1E150C705}" srcOrd="0" destOrd="0" presId="urn:microsoft.com/office/officeart/2005/8/layout/cycle4"/>
    <dgm:cxn modelId="{434F1F68-FC16-4199-874D-D3AF14538779}" srcId="{9C347965-03E1-4E00-9BCB-83C764F92E98}" destId="{7B506E7B-6914-4BFC-BD0C-9FAB2C8889D8}" srcOrd="0" destOrd="0" parTransId="{A53945E4-D266-47D7-8546-AD684730E4D2}" sibTransId="{25D1464C-B60B-40B7-9395-C60E47F25997}"/>
    <dgm:cxn modelId="{89CF6CE8-526E-48C2-961A-37F9B7E64065}" type="presOf" srcId="{2F1C56C8-EAF0-48CD-8E69-F7B39D8E2E55}" destId="{3B46AEF1-2A4C-45C5-B5FA-A2B4E494C414}" srcOrd="0" destOrd="0" presId="urn:microsoft.com/office/officeart/2005/8/layout/cycle4"/>
    <dgm:cxn modelId="{D792F6B6-3975-4D9F-B9F5-915913693CE5}" type="presOf" srcId="{43EC662A-F3AF-4799-9332-BAC71FE959CA}" destId="{CCEC4A77-7D71-4453-813F-33A85E50FB0C}" srcOrd="1" destOrd="1" presId="urn:microsoft.com/office/officeart/2005/8/layout/cycle4"/>
    <dgm:cxn modelId="{58D93B2A-688C-44EB-96E0-4EF025E15AEE}" type="presOf" srcId="{03F4B43B-9E61-45AB-8D1F-391ACF467E13}" destId="{9C3D4A52-D4E8-4BAB-A93A-1482E835B6A7}" srcOrd="0" destOrd="3" presId="urn:microsoft.com/office/officeart/2005/8/layout/cycle4"/>
    <dgm:cxn modelId="{61F06CBB-7A08-422E-9847-C051DF3CBF36}" srcId="{747550C8-D31D-4414-8D73-D314FC340837}" destId="{9C9874B1-BA4C-462B-A3A3-85E6E1556EFE}" srcOrd="1" destOrd="0" parTransId="{72B38E3B-D8E2-42AB-83DB-3911FC5E0FCA}" sibTransId="{4AFB0FA0-39E3-447C-85B4-FF3EB9C0F8B1}"/>
    <dgm:cxn modelId="{9872752A-29C0-416E-8CA4-FC972B955A62}" srcId="{7B506E7B-6914-4BFC-BD0C-9FAB2C8889D8}" destId="{03F4B43B-9E61-45AB-8D1F-391ACF467E13}" srcOrd="3" destOrd="0" parTransId="{A3BF596B-E62B-4E76-B1E8-9BB89DF62E9A}" sibTransId="{A51CDE5D-109D-446B-A932-B79A9750977F}"/>
    <dgm:cxn modelId="{7F60DF2A-AC5E-4494-93DB-79522D70AAC6}" type="presOf" srcId="{016FC721-482E-421E-9491-DA329C9426AD}" destId="{FEC56D02-1E1C-468B-A66A-12F2E80BCF1E}" srcOrd="1" destOrd="2" presId="urn:microsoft.com/office/officeart/2005/8/layout/cycle4"/>
    <dgm:cxn modelId="{0911775F-8B76-40E9-831E-D6056BBA8C43}" srcId="{9C347965-03E1-4E00-9BCB-83C764F92E98}" destId="{684927E8-CB7A-4C0B-906B-870CD2998906}" srcOrd="2" destOrd="0" parTransId="{69D152E1-95EB-413A-9706-9D5AD14ED712}" sibTransId="{834E3A16-AFE3-4DCE-9817-87EF42769B3A}"/>
    <dgm:cxn modelId="{598DB747-4F28-4BB8-8882-5B89426D4644}" type="presOf" srcId="{E87AF3C5-4267-4ABD-90F0-0655335C2225}" destId="{63F928A1-E5EC-4BFF-B247-28207D5ED196}" srcOrd="1" destOrd="0" presId="urn:microsoft.com/office/officeart/2005/8/layout/cycle4"/>
    <dgm:cxn modelId="{7902E4F8-0B4D-49B6-9C4B-18725E66F363}" type="presOf" srcId="{9C9874B1-BA4C-462B-A3A3-85E6E1556EFE}" destId="{FEC56D02-1E1C-468B-A66A-12F2E80BCF1E}" srcOrd="1" destOrd="1" presId="urn:microsoft.com/office/officeart/2005/8/layout/cycle4"/>
    <dgm:cxn modelId="{85D91EB6-EA53-4B39-A6A9-81EE95E144A6}" type="presOf" srcId="{747550C8-D31D-4414-8D73-D314FC340837}" destId="{629BFCD3-F36C-4B6A-822B-AABDA31C382C}" srcOrd="0" destOrd="0" presId="urn:microsoft.com/office/officeart/2005/8/layout/cycle4"/>
    <dgm:cxn modelId="{9050E393-3640-48CB-BF3F-B8A6A8440D59}" type="presOf" srcId="{7EF251CE-5B78-4D66-BBFA-47E2C515EAC2}" destId="{BC62EEE7-83C3-4A75-98B4-AE6A2E21670A}" srcOrd="0" destOrd="0" presId="urn:microsoft.com/office/officeart/2005/8/layout/cycle4"/>
    <dgm:cxn modelId="{BC853062-E16C-4537-B8A1-50EEC5BFB750}" type="presOf" srcId="{3650807D-1F6D-4F4F-9EB1-C657553E085C}" destId="{CCEC4A77-7D71-4453-813F-33A85E50FB0C}" srcOrd="1" destOrd="2" presId="urn:microsoft.com/office/officeart/2005/8/layout/cycle4"/>
    <dgm:cxn modelId="{ABC980D4-D405-43FF-9990-9F8E0A5E2CF0}" type="presOf" srcId="{7B506E7B-6914-4BFC-BD0C-9FAB2C8889D8}" destId="{2D066805-AAA7-4DF3-94C3-8572C59B2111}" srcOrd="0" destOrd="0" presId="urn:microsoft.com/office/officeart/2005/8/layout/cycle4"/>
    <dgm:cxn modelId="{FB894624-A125-42E2-BE48-476C90E93AE3}" srcId="{9C347965-03E1-4E00-9BCB-83C764F92E98}" destId="{747550C8-D31D-4414-8D73-D314FC340837}" srcOrd="3" destOrd="0" parTransId="{A8E3AC8D-9EEE-480E-9797-DFCD61780362}" sibTransId="{4C76D1E9-CE33-48D5-A6FE-F7998ED3A112}"/>
    <dgm:cxn modelId="{0776E01B-DABD-4234-819F-57DC8E12B35D}" type="presOf" srcId="{E0B790D1-0206-4E5F-A83E-99903C196533}" destId="{CCEC4A77-7D71-4453-813F-33A85E50FB0C}" srcOrd="1" destOrd="0" presId="urn:microsoft.com/office/officeart/2005/8/layout/cycle4"/>
    <dgm:cxn modelId="{73A0B7E6-2554-4D57-8CA4-6F462DD85A51}" srcId="{7B506E7B-6914-4BFC-BD0C-9FAB2C8889D8}" destId="{43EC662A-F3AF-4799-9332-BAC71FE959CA}" srcOrd="1" destOrd="0" parTransId="{09AFD898-E395-47C6-BBEF-CA7EF97FB00F}" sibTransId="{20F5F33F-8D4E-4171-8DB6-611FBAE35D89}"/>
    <dgm:cxn modelId="{E6B73E2D-0445-4B40-B1ED-BC55825215AF}" type="presOf" srcId="{75F2D907-711D-45EF-8763-E7406820D667}" destId="{B309CDBF-7073-482D-AA3B-2C1D8020B8AA}" srcOrd="0" destOrd="0" presId="urn:microsoft.com/office/officeart/2005/8/layout/cycle4"/>
    <dgm:cxn modelId="{3C9FEDB4-8196-4876-8DB9-ED833AEFE5D1}" srcId="{747550C8-D31D-4414-8D73-D314FC340837}" destId="{016FC721-482E-421E-9491-DA329C9426AD}" srcOrd="2" destOrd="0" parTransId="{3EA8E098-08CC-4AB8-818C-EEFD806E99C8}" sibTransId="{B8617903-8E8C-4652-AC60-AD852708A61D}"/>
    <dgm:cxn modelId="{FADBF428-CC4B-4135-BB18-F95310E27328}" type="presOf" srcId="{43EC662A-F3AF-4799-9332-BAC71FE959CA}" destId="{9C3D4A52-D4E8-4BAB-A93A-1482E835B6A7}" srcOrd="0" destOrd="1" presId="urn:microsoft.com/office/officeart/2005/8/layout/cycle4"/>
    <dgm:cxn modelId="{EF407503-49EE-4EFF-A41E-1A6E767EA190}" srcId="{747550C8-D31D-4414-8D73-D314FC340837}" destId="{75F2D907-711D-45EF-8763-E7406820D667}" srcOrd="0" destOrd="0" parTransId="{C9813858-8458-4680-817F-DF4E06BD227C}" sibTransId="{45D129D2-9219-49B5-B527-3186FF600A4B}"/>
    <dgm:cxn modelId="{85B3F486-16AC-44CE-B2B6-B67F633C701D}" type="presOf" srcId="{9C9874B1-BA4C-462B-A3A3-85E6E1556EFE}" destId="{B309CDBF-7073-482D-AA3B-2C1D8020B8AA}" srcOrd="0" destOrd="1" presId="urn:microsoft.com/office/officeart/2005/8/layout/cycle4"/>
    <dgm:cxn modelId="{5BAB841D-37D4-46DE-A98F-7E7173FBC0FC}" type="presOf" srcId="{E0B790D1-0206-4E5F-A83E-99903C196533}" destId="{9C3D4A52-D4E8-4BAB-A93A-1482E835B6A7}" srcOrd="0" destOrd="0" presId="urn:microsoft.com/office/officeart/2005/8/layout/cycle4"/>
    <dgm:cxn modelId="{6B6303B3-02C8-47CA-9C42-AECDBDD0F13F}" type="presOf" srcId="{E87AF3C5-4267-4ABD-90F0-0655335C2225}" destId="{F650BCB8-D5D4-488E-8CF2-9F58483FF9A8}" srcOrd="0" destOrd="0" presId="urn:microsoft.com/office/officeart/2005/8/layout/cycle4"/>
    <dgm:cxn modelId="{7EFC324C-7718-4211-8FF9-A2AEF5E8053D}" type="presOf" srcId="{75F2D907-711D-45EF-8763-E7406820D667}" destId="{FEC56D02-1E1C-468B-A66A-12F2E80BCF1E}" srcOrd="1" destOrd="0" presId="urn:microsoft.com/office/officeart/2005/8/layout/cycle4"/>
    <dgm:cxn modelId="{644FB33D-279A-4980-B528-B5D28FCCA5D7}" type="presParOf" srcId="{4388D611-0FDB-4CEF-87AB-1DA1E150C705}" destId="{6EA36554-8242-4A0D-9E87-B91EFABAA86F}" srcOrd="0" destOrd="0" presId="urn:microsoft.com/office/officeart/2005/8/layout/cycle4"/>
    <dgm:cxn modelId="{0B752424-6DD1-4BE8-9140-0A8ED0A57AFD}" type="presParOf" srcId="{6EA36554-8242-4A0D-9E87-B91EFABAA86F}" destId="{B176945E-E6D9-4556-91E7-73A3FF9BBC68}" srcOrd="0" destOrd="0" presId="urn:microsoft.com/office/officeart/2005/8/layout/cycle4"/>
    <dgm:cxn modelId="{99538C5F-F2B6-4A7B-B590-AC19DEC97F28}" type="presParOf" srcId="{B176945E-E6D9-4556-91E7-73A3FF9BBC68}" destId="{9C3D4A52-D4E8-4BAB-A93A-1482E835B6A7}" srcOrd="0" destOrd="0" presId="urn:microsoft.com/office/officeart/2005/8/layout/cycle4"/>
    <dgm:cxn modelId="{95C20C27-469B-4080-BD2F-2AB60050010B}" type="presParOf" srcId="{B176945E-E6D9-4556-91E7-73A3FF9BBC68}" destId="{CCEC4A77-7D71-4453-813F-33A85E50FB0C}" srcOrd="1" destOrd="0" presId="urn:microsoft.com/office/officeart/2005/8/layout/cycle4"/>
    <dgm:cxn modelId="{4712765D-45DA-44A7-B2CC-8381EE23BBAB}" type="presParOf" srcId="{6EA36554-8242-4A0D-9E87-B91EFABAA86F}" destId="{5A8788BB-E0D6-4F6B-A760-217F2360F9C3}" srcOrd="1" destOrd="0" presId="urn:microsoft.com/office/officeart/2005/8/layout/cycle4"/>
    <dgm:cxn modelId="{955E045C-3759-42D0-BB83-DBF822C64F03}" type="presParOf" srcId="{5A8788BB-E0D6-4F6B-A760-217F2360F9C3}" destId="{3B46AEF1-2A4C-45C5-B5FA-A2B4E494C414}" srcOrd="0" destOrd="0" presId="urn:microsoft.com/office/officeart/2005/8/layout/cycle4"/>
    <dgm:cxn modelId="{4BDA056D-6B1C-412A-80CF-12C63E6DBC14}" type="presParOf" srcId="{5A8788BB-E0D6-4F6B-A760-217F2360F9C3}" destId="{C18CF953-7168-4F2A-B004-5BF6CB2FDB7D}" srcOrd="1" destOrd="0" presId="urn:microsoft.com/office/officeart/2005/8/layout/cycle4"/>
    <dgm:cxn modelId="{5F27954D-3D1D-4D56-BF0F-5A46DC1E1E4F}" type="presParOf" srcId="{6EA36554-8242-4A0D-9E87-B91EFABAA86F}" destId="{214F4619-4719-4446-A733-5503112CBDA9}" srcOrd="2" destOrd="0" presId="urn:microsoft.com/office/officeart/2005/8/layout/cycle4"/>
    <dgm:cxn modelId="{674D37FC-EAB8-4EBF-AF5B-A07DA07AE386}" type="presParOf" srcId="{214F4619-4719-4446-A733-5503112CBDA9}" destId="{F650BCB8-D5D4-488E-8CF2-9F58483FF9A8}" srcOrd="0" destOrd="0" presId="urn:microsoft.com/office/officeart/2005/8/layout/cycle4"/>
    <dgm:cxn modelId="{7A2753BF-092B-44E1-9768-C0A5BE09FFB7}" type="presParOf" srcId="{214F4619-4719-4446-A733-5503112CBDA9}" destId="{63F928A1-E5EC-4BFF-B247-28207D5ED196}" srcOrd="1" destOrd="0" presId="urn:microsoft.com/office/officeart/2005/8/layout/cycle4"/>
    <dgm:cxn modelId="{9E3C1211-CEA1-4B70-A2F0-D944AB6E86F2}" type="presParOf" srcId="{6EA36554-8242-4A0D-9E87-B91EFABAA86F}" destId="{8D8EE21C-06CA-450A-8576-77975FECF69C}" srcOrd="3" destOrd="0" presId="urn:microsoft.com/office/officeart/2005/8/layout/cycle4"/>
    <dgm:cxn modelId="{E67F2257-B0C7-4031-9043-4050DA8E1EC4}" type="presParOf" srcId="{8D8EE21C-06CA-450A-8576-77975FECF69C}" destId="{B309CDBF-7073-482D-AA3B-2C1D8020B8AA}" srcOrd="0" destOrd="0" presId="urn:microsoft.com/office/officeart/2005/8/layout/cycle4"/>
    <dgm:cxn modelId="{12421072-CF24-448D-85D3-7DE991167DAD}" type="presParOf" srcId="{8D8EE21C-06CA-450A-8576-77975FECF69C}" destId="{FEC56D02-1E1C-468B-A66A-12F2E80BCF1E}" srcOrd="1" destOrd="0" presId="urn:microsoft.com/office/officeart/2005/8/layout/cycle4"/>
    <dgm:cxn modelId="{02275F13-19C2-456D-80F1-CF652D9282DE}" type="presParOf" srcId="{6EA36554-8242-4A0D-9E87-B91EFABAA86F}" destId="{D7DD5A64-BD6D-4BFC-8DF5-E802773188A8}" srcOrd="4" destOrd="0" presId="urn:microsoft.com/office/officeart/2005/8/layout/cycle4"/>
    <dgm:cxn modelId="{D1DB8568-4576-4C27-9E65-F497D79381FE}" type="presParOf" srcId="{4388D611-0FDB-4CEF-87AB-1DA1E150C705}" destId="{795323E5-24A9-4566-A8D6-40EE79172111}" srcOrd="1" destOrd="0" presId="urn:microsoft.com/office/officeart/2005/8/layout/cycle4"/>
    <dgm:cxn modelId="{F4377F5A-EC4A-4A9A-AAC9-99A6D9E4A8A8}" type="presParOf" srcId="{795323E5-24A9-4566-A8D6-40EE79172111}" destId="{2D066805-AAA7-4DF3-94C3-8572C59B2111}" srcOrd="0" destOrd="0" presId="urn:microsoft.com/office/officeart/2005/8/layout/cycle4"/>
    <dgm:cxn modelId="{EA8C0B8B-AE16-4B59-90CA-57A9425B4D10}" type="presParOf" srcId="{795323E5-24A9-4566-A8D6-40EE79172111}" destId="{BC62EEE7-83C3-4A75-98B4-AE6A2E21670A}" srcOrd="1" destOrd="0" presId="urn:microsoft.com/office/officeart/2005/8/layout/cycle4"/>
    <dgm:cxn modelId="{2E40857B-72CC-4B6D-976C-6D0F06CD253B}" type="presParOf" srcId="{795323E5-24A9-4566-A8D6-40EE79172111}" destId="{C5AB07E8-1F1A-4B33-8C0C-3A208CD310D0}" srcOrd="2" destOrd="0" presId="urn:microsoft.com/office/officeart/2005/8/layout/cycle4"/>
    <dgm:cxn modelId="{473A85E5-9EB5-441E-9AAC-CC1E33CF54AE}" type="presParOf" srcId="{795323E5-24A9-4566-A8D6-40EE79172111}" destId="{629BFCD3-F36C-4B6A-822B-AABDA31C382C}" srcOrd="3" destOrd="0" presId="urn:microsoft.com/office/officeart/2005/8/layout/cycle4"/>
    <dgm:cxn modelId="{C6E990EA-877E-4494-85F3-E35F2F816053}" type="presParOf" srcId="{795323E5-24A9-4566-A8D6-40EE79172111}" destId="{7BC24109-B32E-4EA9-AE6A-824518925FB6}" srcOrd="4" destOrd="0" presId="urn:microsoft.com/office/officeart/2005/8/layout/cycle4"/>
    <dgm:cxn modelId="{C3DC5541-FA31-468F-9560-2F9B1E9D2A75}" type="presParOf" srcId="{4388D611-0FDB-4CEF-87AB-1DA1E150C705}" destId="{0EF05D23-953E-41CE-8E64-1C7B94058A88}" srcOrd="2" destOrd="0" presId="urn:microsoft.com/office/officeart/2005/8/layout/cycle4"/>
    <dgm:cxn modelId="{2E581FE6-41C3-4955-B619-2979D55A1C1A}" type="presParOf" srcId="{4388D611-0FDB-4CEF-87AB-1DA1E150C705}" destId="{63AA0E7E-E58F-42A9-8C58-E2FD1124BDE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0104-898B-4DB0-924E-34D00322FBA4}">
      <dsp:nvSpPr>
        <dsp:cNvPr id="0" name=""/>
        <dsp:cNvSpPr/>
      </dsp:nvSpPr>
      <dsp:spPr>
        <a:xfrm>
          <a:off x="3617" y="400595"/>
          <a:ext cx="1721258" cy="11859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5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6792C8-CC57-404F-B81E-0DC1C7D93375}">
      <dsp:nvSpPr>
        <dsp:cNvPr id="0" name=""/>
        <dsp:cNvSpPr/>
      </dsp:nvSpPr>
      <dsp:spPr>
        <a:xfrm>
          <a:off x="3617" y="1586542"/>
          <a:ext cx="1721258" cy="63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 smtClean="0"/>
            <a:t>cholerik</a:t>
          </a:r>
          <a:endParaRPr lang="sk-SK" sz="2100" kern="1200" dirty="0"/>
        </a:p>
      </dsp:txBody>
      <dsp:txXfrm>
        <a:off x="3617" y="1586542"/>
        <a:ext cx="1721258" cy="638586"/>
      </dsp:txXfrm>
    </dsp:sp>
    <dsp:sp modelId="{4090EF72-2E64-4160-9818-B309C2A98699}">
      <dsp:nvSpPr>
        <dsp:cNvPr id="0" name=""/>
        <dsp:cNvSpPr/>
      </dsp:nvSpPr>
      <dsp:spPr>
        <a:xfrm>
          <a:off x="1828257" y="413320"/>
          <a:ext cx="1721258" cy="1185947"/>
        </a:xfrm>
        <a:prstGeom prst="roundRect">
          <a:avLst/>
        </a:prstGeom>
        <a:gradFill rotWithShape="0">
          <a:gsLst>
            <a:gs pos="0">
              <a:schemeClr val="accent5">
                <a:hueOff val="2723985"/>
                <a:satOff val="1859"/>
                <a:lumOff val="-5228"/>
                <a:alphaOff val="0"/>
                <a:tint val="0"/>
              </a:schemeClr>
            </a:gs>
            <a:gs pos="44000">
              <a:schemeClr val="accent5">
                <a:hueOff val="2723985"/>
                <a:satOff val="1859"/>
                <a:lumOff val="-5228"/>
                <a:alphaOff val="0"/>
                <a:tint val="60000"/>
                <a:satMod val="120000"/>
              </a:schemeClr>
            </a:gs>
            <a:gs pos="100000">
              <a:schemeClr val="accent5">
                <a:hueOff val="2723985"/>
                <a:satOff val="1859"/>
                <a:lumOff val="-5228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05E4053-FFE6-44AD-B68E-60BA3A6E90C9}">
      <dsp:nvSpPr>
        <dsp:cNvPr id="0" name=""/>
        <dsp:cNvSpPr/>
      </dsp:nvSpPr>
      <dsp:spPr>
        <a:xfrm>
          <a:off x="1897073" y="1586542"/>
          <a:ext cx="1721258" cy="63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 smtClean="0"/>
            <a:t>melancholik</a:t>
          </a:r>
          <a:endParaRPr lang="sk-SK" sz="2100" kern="1200" dirty="0"/>
        </a:p>
      </dsp:txBody>
      <dsp:txXfrm>
        <a:off x="1897073" y="1586542"/>
        <a:ext cx="1721258" cy="638586"/>
      </dsp:txXfrm>
    </dsp:sp>
    <dsp:sp modelId="{A6BE2731-9A50-4452-8F03-C9F9CEAE2381}">
      <dsp:nvSpPr>
        <dsp:cNvPr id="0" name=""/>
        <dsp:cNvSpPr/>
      </dsp:nvSpPr>
      <dsp:spPr>
        <a:xfrm>
          <a:off x="3790530" y="400595"/>
          <a:ext cx="1721258" cy="1185947"/>
        </a:xfrm>
        <a:prstGeom prst="roundRect">
          <a:avLst/>
        </a:prstGeom>
        <a:gradFill rotWithShape="0">
          <a:gsLst>
            <a:gs pos="0">
              <a:schemeClr val="accent5">
                <a:hueOff val="5447971"/>
                <a:satOff val="3718"/>
                <a:lumOff val="-10457"/>
                <a:alphaOff val="0"/>
                <a:tint val="0"/>
              </a:schemeClr>
            </a:gs>
            <a:gs pos="44000">
              <a:schemeClr val="accent5">
                <a:hueOff val="5447971"/>
                <a:satOff val="3718"/>
                <a:lumOff val="-10457"/>
                <a:alphaOff val="0"/>
                <a:tint val="60000"/>
                <a:satMod val="120000"/>
              </a:schemeClr>
            </a:gs>
            <a:gs pos="100000">
              <a:schemeClr val="accent5">
                <a:hueOff val="5447971"/>
                <a:satOff val="3718"/>
                <a:lumOff val="-10457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082A7E-1B14-44AA-A167-90188F271439}">
      <dsp:nvSpPr>
        <dsp:cNvPr id="0" name=""/>
        <dsp:cNvSpPr/>
      </dsp:nvSpPr>
      <dsp:spPr>
        <a:xfrm>
          <a:off x="3790530" y="1586542"/>
          <a:ext cx="1721258" cy="63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 smtClean="0"/>
            <a:t>flegmatik</a:t>
          </a:r>
          <a:endParaRPr lang="sk-SK" sz="2100" kern="1200" dirty="0"/>
        </a:p>
      </dsp:txBody>
      <dsp:txXfrm>
        <a:off x="3790530" y="1586542"/>
        <a:ext cx="1721258" cy="638586"/>
      </dsp:txXfrm>
    </dsp:sp>
    <dsp:sp modelId="{E7A61705-A689-475B-835D-E35024B509FF}">
      <dsp:nvSpPr>
        <dsp:cNvPr id="0" name=""/>
        <dsp:cNvSpPr/>
      </dsp:nvSpPr>
      <dsp:spPr>
        <a:xfrm>
          <a:off x="5687603" y="352434"/>
          <a:ext cx="1721258" cy="1185947"/>
        </a:xfrm>
        <a:prstGeom prst="roundRect">
          <a:avLst/>
        </a:prstGeom>
        <a:gradFill rotWithShape="0">
          <a:gsLst>
            <a:gs pos="0">
              <a:schemeClr val="accent5">
                <a:hueOff val="8171956"/>
                <a:satOff val="5577"/>
                <a:lumOff val="-15685"/>
                <a:alphaOff val="0"/>
                <a:tint val="0"/>
              </a:schemeClr>
            </a:gs>
            <a:gs pos="44000">
              <a:schemeClr val="accent5">
                <a:hueOff val="8171956"/>
                <a:satOff val="5577"/>
                <a:lumOff val="-15685"/>
                <a:alphaOff val="0"/>
                <a:tint val="60000"/>
                <a:satMod val="120000"/>
              </a:schemeClr>
            </a:gs>
            <a:gs pos="100000">
              <a:schemeClr val="accent5">
                <a:hueOff val="8171956"/>
                <a:satOff val="5577"/>
                <a:lumOff val="-15685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48E91F-8CB1-44C7-8BF0-3BDA8969134F}">
      <dsp:nvSpPr>
        <dsp:cNvPr id="0" name=""/>
        <dsp:cNvSpPr/>
      </dsp:nvSpPr>
      <dsp:spPr>
        <a:xfrm>
          <a:off x="5683986" y="1586542"/>
          <a:ext cx="1721258" cy="63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 smtClean="0"/>
            <a:t>sangvinik</a:t>
          </a:r>
          <a:endParaRPr lang="sk-SK" sz="2100" kern="1200" dirty="0"/>
        </a:p>
      </dsp:txBody>
      <dsp:txXfrm>
        <a:off x="5683986" y="1586542"/>
        <a:ext cx="1721258" cy="638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0BCB8-D5D4-488E-8CF2-9F58483FF9A8}">
      <dsp:nvSpPr>
        <dsp:cNvPr id="0" name=""/>
        <dsp:cNvSpPr/>
      </dsp:nvSpPr>
      <dsp:spPr>
        <a:xfrm>
          <a:off x="4982799" y="2506830"/>
          <a:ext cx="3010088" cy="1949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800" kern="1200" dirty="0" smtClean="0"/>
            <a:t>             </a:t>
          </a:r>
          <a:r>
            <a:rPr lang="sk-SK" sz="1800" kern="1200" dirty="0" smtClean="0">
              <a:solidFill>
                <a:srgbClr val="FF0000"/>
              </a:solidFill>
            </a:rPr>
            <a:t>stabilita</a:t>
          </a:r>
          <a:endParaRPr lang="sk-SK" sz="1800" kern="1200" dirty="0">
            <a:solidFill>
              <a:srgbClr val="FF0000"/>
            </a:solidFill>
          </a:endParaRPr>
        </a:p>
      </dsp:txBody>
      <dsp:txXfrm>
        <a:off x="5928658" y="3037126"/>
        <a:ext cx="2021397" cy="1376727"/>
      </dsp:txXfrm>
    </dsp:sp>
    <dsp:sp modelId="{B309CDBF-7073-482D-AA3B-2C1D8020B8AA}">
      <dsp:nvSpPr>
        <dsp:cNvPr id="0" name=""/>
        <dsp:cNvSpPr/>
      </dsp:nvSpPr>
      <dsp:spPr>
        <a:xfrm>
          <a:off x="2499348" y="4143441"/>
          <a:ext cx="3010088" cy="1949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800" kern="1200" dirty="0" smtClean="0"/>
            <a:t> </a:t>
          </a:r>
          <a:r>
            <a:rPr lang="sk-SK" sz="2000" kern="1200" dirty="0" smtClean="0">
              <a:solidFill>
                <a:srgbClr val="FF0000"/>
              </a:solidFill>
            </a:rPr>
            <a:t>         pomaly</a:t>
          </a:r>
          <a:endParaRPr lang="sk-SK" sz="1800" kern="1200" dirty="0"/>
        </a:p>
      </dsp:txBody>
      <dsp:txXfrm>
        <a:off x="2542180" y="4673736"/>
        <a:ext cx="2021397" cy="1376727"/>
      </dsp:txXfrm>
    </dsp:sp>
    <dsp:sp modelId="{3B46AEF1-2A4C-45C5-B5FA-A2B4E494C414}">
      <dsp:nvSpPr>
        <dsp:cNvPr id="0" name=""/>
        <dsp:cNvSpPr/>
      </dsp:nvSpPr>
      <dsp:spPr>
        <a:xfrm>
          <a:off x="2405761" y="0"/>
          <a:ext cx="3010088" cy="1949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2000" kern="1200" dirty="0">
            <a:solidFill>
              <a:srgbClr val="FF0000"/>
            </a:solidFill>
          </a:endParaRPr>
        </a:p>
      </dsp:txBody>
      <dsp:txXfrm>
        <a:off x="3351619" y="42832"/>
        <a:ext cx="2021397" cy="1376727"/>
      </dsp:txXfrm>
    </dsp:sp>
    <dsp:sp modelId="{9C3D4A52-D4E8-4BAB-A93A-1482E835B6A7}">
      <dsp:nvSpPr>
        <dsp:cNvPr id="0" name=""/>
        <dsp:cNvSpPr/>
      </dsp:nvSpPr>
      <dsp:spPr>
        <a:xfrm>
          <a:off x="0" y="1967013"/>
          <a:ext cx="3010088" cy="1949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2000" kern="1200" dirty="0">
            <a:solidFill>
              <a:srgbClr val="FF0000"/>
            </a:solidFill>
          </a:endParaRPr>
        </a:p>
      </dsp:txBody>
      <dsp:txXfrm>
        <a:off x="42832" y="2009845"/>
        <a:ext cx="2021397" cy="1376727"/>
      </dsp:txXfrm>
    </dsp:sp>
    <dsp:sp modelId="{2D066805-AAA7-4DF3-94C3-8572C59B2111}">
      <dsp:nvSpPr>
        <dsp:cNvPr id="0" name=""/>
        <dsp:cNvSpPr/>
      </dsp:nvSpPr>
      <dsp:spPr>
        <a:xfrm>
          <a:off x="380165" y="360034"/>
          <a:ext cx="3848181" cy="2638397"/>
        </a:xfrm>
        <a:prstGeom prst="pieWedge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kern="1200" dirty="0" smtClean="0">
              <a:solidFill>
                <a:schemeClr val="tx1"/>
              </a:solidFill>
            </a:rPr>
            <a:t>melancholik</a:t>
          </a:r>
          <a:endParaRPr lang="sk-SK" sz="2800" kern="1200" dirty="0">
            <a:solidFill>
              <a:schemeClr val="tx1"/>
            </a:solidFill>
          </a:endParaRPr>
        </a:p>
      </dsp:txBody>
      <dsp:txXfrm>
        <a:off x="1507271" y="1132803"/>
        <a:ext cx="2721075" cy="1865628"/>
      </dsp:txXfrm>
    </dsp:sp>
    <dsp:sp modelId="{BC62EEE7-83C3-4A75-98B4-AE6A2E21670A}">
      <dsp:nvSpPr>
        <dsp:cNvPr id="0" name=""/>
        <dsp:cNvSpPr/>
      </dsp:nvSpPr>
      <dsp:spPr>
        <a:xfrm rot="5400000">
          <a:off x="4894210" y="-207761"/>
          <a:ext cx="2638397" cy="3773989"/>
        </a:xfrm>
        <a:prstGeom prst="pieWedg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>
              <a:solidFill>
                <a:schemeClr val="tx1"/>
              </a:solidFill>
            </a:rPr>
            <a:t>                 cholerik</a:t>
          </a:r>
          <a:endParaRPr lang="sk-SK" sz="2400" kern="1200" dirty="0">
            <a:solidFill>
              <a:schemeClr val="tx1"/>
            </a:solidFill>
          </a:endParaRPr>
        </a:p>
      </dsp:txBody>
      <dsp:txXfrm rot="-5400000">
        <a:off x="4326415" y="1132804"/>
        <a:ext cx="2668613" cy="1865628"/>
      </dsp:txXfrm>
    </dsp:sp>
    <dsp:sp modelId="{C5AB07E8-1F1A-4B33-8C0C-3A208CD310D0}">
      <dsp:nvSpPr>
        <dsp:cNvPr id="0" name=""/>
        <dsp:cNvSpPr/>
      </dsp:nvSpPr>
      <dsp:spPr>
        <a:xfrm rot="10800000">
          <a:off x="4326414" y="3096341"/>
          <a:ext cx="3868919" cy="2638397"/>
        </a:xfrm>
        <a:prstGeom prst="pieWedge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>
              <a:solidFill>
                <a:schemeClr val="tx1"/>
              </a:solidFill>
            </a:rPr>
            <a:t>                 sangvinik</a:t>
          </a:r>
          <a:endParaRPr lang="sk-SK" sz="2400" kern="1200" dirty="0">
            <a:solidFill>
              <a:schemeClr val="tx1"/>
            </a:solidFill>
          </a:endParaRPr>
        </a:p>
      </dsp:txBody>
      <dsp:txXfrm rot="10800000">
        <a:off x="4326414" y="3096341"/>
        <a:ext cx="2735739" cy="1865628"/>
      </dsp:txXfrm>
    </dsp:sp>
    <dsp:sp modelId="{629BFCD3-F36C-4B6A-822B-AABDA31C382C}">
      <dsp:nvSpPr>
        <dsp:cNvPr id="0" name=""/>
        <dsp:cNvSpPr/>
      </dsp:nvSpPr>
      <dsp:spPr>
        <a:xfrm rot="16200000">
          <a:off x="985057" y="2425383"/>
          <a:ext cx="2638397" cy="39803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>
              <a:solidFill>
                <a:schemeClr val="tx1"/>
              </a:solidFill>
            </a:rPr>
            <a:t>Flegmatik   </a:t>
          </a:r>
          <a:endParaRPr lang="sk-SK" sz="2400" kern="1200" dirty="0">
            <a:solidFill>
              <a:schemeClr val="tx1"/>
            </a:solidFill>
          </a:endParaRPr>
        </a:p>
      </dsp:txBody>
      <dsp:txXfrm rot="5400000">
        <a:off x="1479906" y="3096341"/>
        <a:ext cx="2814506" cy="1865628"/>
      </dsp:txXfrm>
    </dsp:sp>
    <dsp:sp modelId="{0EF05D23-953E-41CE-8E64-1C7B94058A88}">
      <dsp:nvSpPr>
        <dsp:cNvPr id="0" name=""/>
        <dsp:cNvSpPr/>
      </dsp:nvSpPr>
      <dsp:spPr>
        <a:xfrm>
          <a:off x="3540970" y="2498251"/>
          <a:ext cx="910947" cy="79212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0E7E-E58F-42A9-8C58-E2FD1124BDE6}">
      <dsp:nvSpPr>
        <dsp:cNvPr id="0" name=""/>
        <dsp:cNvSpPr/>
      </dsp:nvSpPr>
      <dsp:spPr>
        <a:xfrm rot="10800000">
          <a:off x="3540970" y="2802916"/>
          <a:ext cx="910947" cy="79212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6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6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7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4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4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30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65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1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12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2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3610291-7A6F-47F0-A240-C91F81E286FC}" type="datetimeFigureOut">
              <a:rPr lang="sk-SK" smtClean="0"/>
              <a:t>1. 2. 2018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E3A19B-91BF-4387-9B64-8959FE89F5AC}" type="datetimeFigureOut">
              <a:rPr lang="sk-SK" smtClean="0">
                <a:solidFill>
                  <a:srgbClr val="073E87"/>
                </a:solidFill>
              </a:rPr>
              <a:pPr/>
              <a:t>1. 2. 2018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8A77717-DCBE-421A-9185-9A211B86B9B5}" type="slidenum">
              <a:rPr lang="sk-SK" smtClean="0">
                <a:solidFill>
                  <a:srgbClr val="073E87"/>
                </a:solidFill>
              </a:rPr>
              <a:pPr/>
              <a:t>‹#›</a:t>
            </a:fld>
            <a:endParaRPr lang="sk-SK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3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990656" cy="2304256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1"/>
                </a:solidFill>
              </a:rPr>
              <a:t/>
            </a:r>
            <a:br>
              <a:rPr lang="sk-SK" b="1" dirty="0" smtClean="0">
                <a:solidFill>
                  <a:schemeClr val="tx1"/>
                </a:solidFill>
              </a:rPr>
            </a:br>
            <a:r>
              <a:rPr lang="sk-SK" sz="5300" b="1" dirty="0" smtClean="0">
                <a:solidFill>
                  <a:srgbClr val="FF0000"/>
                </a:solidFill>
              </a:rPr>
              <a:t>Reštart3 </a:t>
            </a:r>
            <a:br>
              <a:rPr lang="sk-SK" sz="5300" b="1" dirty="0" smtClean="0">
                <a:solidFill>
                  <a:srgbClr val="FF0000"/>
                </a:solidFill>
              </a:rPr>
            </a:br>
            <a:r>
              <a:rPr lang="sk-SK" sz="5300" b="1" dirty="0" smtClean="0">
                <a:solidFill>
                  <a:srgbClr val="FF0000"/>
                </a:solidFill>
              </a:rPr>
              <a:t>Moje silné stránky II /</a:t>
            </a:r>
            <a:r>
              <a:rPr lang="sk-SK" sz="5300" b="1" dirty="0" err="1" smtClean="0">
                <a:solidFill>
                  <a:srgbClr val="FF0000"/>
                </a:solidFill>
              </a:rPr>
              <a:t>Sebahodnotenie</a:t>
            </a:r>
            <a:r>
              <a:rPr lang="sk-SK" sz="5300" b="1" dirty="0" smtClean="0">
                <a:solidFill>
                  <a:srgbClr val="FF0000"/>
                </a:solidFill>
              </a:rPr>
              <a:t> </a:t>
            </a:r>
            <a:endParaRPr lang="sk-SK" sz="2200" b="1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11960" y="5373216"/>
            <a:ext cx="4536504" cy="1080120"/>
          </a:xfrm>
        </p:spPr>
        <p:txBody>
          <a:bodyPr>
            <a:normAutofit/>
          </a:bodyPr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16835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5323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424936" cy="720080"/>
          </a:xfrm>
        </p:spPr>
        <p:txBody>
          <a:bodyPr>
            <a:noAutofit/>
          </a:bodyPr>
          <a:lstStyle/>
          <a:p>
            <a:r>
              <a:rPr lang="sk-SK" sz="32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 druhy otázok, na ktoré si človek odpovedá</a:t>
            </a:r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sk-SK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467544" y="1802809"/>
            <a:ext cx="7992888" cy="3816424"/>
          </a:xfrm>
        </p:spPr>
        <p:txBody>
          <a:bodyPr>
            <a:normAutofit/>
          </a:bodyPr>
          <a:lstStyle/>
          <a:p>
            <a:pPr algn="l"/>
            <a:endParaRPr lang="sk-SK" dirty="0" smtClean="0">
              <a:solidFill>
                <a:schemeClr val="tx1"/>
              </a:solidFill>
            </a:endParaRPr>
          </a:p>
          <a:p>
            <a:pPr algn="l"/>
            <a:r>
              <a:rPr lang="sk-SK" dirty="0" smtClean="0">
                <a:solidFill>
                  <a:schemeClr val="tx1"/>
                </a:solidFill>
              </a:rPr>
              <a:t>1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sz="2400" b="1" dirty="0">
                <a:solidFill>
                  <a:srgbClr val="C00000"/>
                </a:solidFill>
              </a:rPr>
              <a:t>čo môžem</a:t>
            </a:r>
            <a:r>
              <a:rPr lang="sk-SK" dirty="0">
                <a:solidFill>
                  <a:schemeClr val="tx1"/>
                </a:solidFill>
              </a:rPr>
              <a:t>: </a:t>
            </a:r>
            <a:r>
              <a:rPr lang="sk-SK" b="1" dirty="0">
                <a:solidFill>
                  <a:schemeClr val="tx1"/>
                </a:solidFill>
              </a:rPr>
              <a:t>tu sa snažíme analyzovať oblasť našich schopností, 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sk-SK" b="1" dirty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     dispozícií</a:t>
            </a:r>
            <a:r>
              <a:rPr lang="sk-SK" b="1" dirty="0">
                <a:solidFill>
                  <a:schemeClr val="tx1"/>
                </a:solidFill>
              </a:rPr>
              <a:t>, </a:t>
            </a:r>
            <a:r>
              <a:rPr lang="sk-SK" b="1" dirty="0" smtClean="0">
                <a:solidFill>
                  <a:schemeClr val="tx1"/>
                </a:solidFill>
              </a:rPr>
              <a:t>predpokladov  </a:t>
            </a:r>
            <a:r>
              <a:rPr lang="sk-SK" b="1" dirty="0">
                <a:solidFill>
                  <a:schemeClr val="tx1"/>
                </a:solidFill>
              </a:rPr>
              <a:t>a kompetencií</a:t>
            </a:r>
            <a:r>
              <a:rPr lang="sk-SK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sk-SK" dirty="0">
              <a:solidFill>
                <a:schemeClr val="tx1"/>
              </a:solidFill>
            </a:endParaRPr>
          </a:p>
          <a:p>
            <a:pPr algn="l"/>
            <a:r>
              <a:rPr lang="sk-SK" dirty="0">
                <a:solidFill>
                  <a:schemeClr val="tx1"/>
                </a:solidFill>
              </a:rPr>
              <a:t>2</a:t>
            </a:r>
            <a:r>
              <a:rPr lang="sk-SK" sz="2400" dirty="0">
                <a:solidFill>
                  <a:schemeClr val="tx1"/>
                </a:solidFill>
              </a:rPr>
              <a:t>, </a:t>
            </a:r>
            <a:r>
              <a:rPr lang="sk-SK" sz="2400" b="1" dirty="0">
                <a:solidFill>
                  <a:srgbClr val="C00000"/>
                </a:solidFill>
              </a:rPr>
              <a:t>čo a prečo chcem</a:t>
            </a:r>
            <a:r>
              <a:rPr lang="sk-SK" dirty="0">
                <a:solidFill>
                  <a:schemeClr val="tx1"/>
                </a:solidFill>
              </a:rPr>
              <a:t>: </a:t>
            </a:r>
            <a:r>
              <a:rPr lang="sk-SK" b="1" dirty="0">
                <a:solidFill>
                  <a:schemeClr val="tx1"/>
                </a:solidFill>
              </a:rPr>
              <a:t>sem zahŕňame oblasť postojov, hodnôt, 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sk-SK" b="1" dirty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     motívov</a:t>
            </a:r>
            <a:r>
              <a:rPr lang="sk-SK" b="1" dirty="0">
                <a:solidFill>
                  <a:schemeClr val="tx1"/>
                </a:solidFill>
              </a:rPr>
              <a:t>, </a:t>
            </a:r>
            <a:r>
              <a:rPr lang="sk-SK" b="1" dirty="0" smtClean="0">
                <a:solidFill>
                  <a:schemeClr val="tx1"/>
                </a:solidFill>
              </a:rPr>
              <a:t> želaní </a:t>
            </a:r>
            <a:r>
              <a:rPr lang="sk-SK" b="1" dirty="0">
                <a:solidFill>
                  <a:schemeClr val="tx1"/>
                </a:solidFill>
              </a:rPr>
              <a:t>a snažení</a:t>
            </a:r>
            <a:r>
              <a:rPr lang="sk-SK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sk-SK" dirty="0">
              <a:solidFill>
                <a:schemeClr val="tx1"/>
              </a:solidFill>
            </a:endParaRPr>
          </a:p>
          <a:p>
            <a:pPr algn="l"/>
            <a:r>
              <a:rPr lang="sk-SK" dirty="0">
                <a:solidFill>
                  <a:schemeClr val="tx1"/>
                </a:solidFill>
              </a:rPr>
              <a:t>3, </a:t>
            </a:r>
            <a:r>
              <a:rPr lang="sk-SK" sz="2400" dirty="0">
                <a:solidFill>
                  <a:srgbClr val="C00000"/>
                </a:solidFill>
              </a:rPr>
              <a:t>a</a:t>
            </a:r>
            <a:r>
              <a:rPr lang="sk-SK" sz="2400" b="1" dirty="0">
                <a:solidFill>
                  <a:srgbClr val="C00000"/>
                </a:solidFill>
              </a:rPr>
              <a:t>ký skutočne som</a:t>
            </a:r>
            <a:r>
              <a:rPr lang="sk-SK" dirty="0">
                <a:solidFill>
                  <a:schemeClr val="tx1"/>
                </a:solidFill>
              </a:rPr>
              <a:t>: </a:t>
            </a:r>
            <a:r>
              <a:rPr lang="sk-SK" b="1" dirty="0">
                <a:solidFill>
                  <a:schemeClr val="tx1"/>
                </a:solidFill>
              </a:rPr>
              <a:t>tento okruh sa dotýka oblasti postojov, záujmov, </a:t>
            </a:r>
            <a:r>
              <a:rPr lang="sk-SK" b="1" dirty="0" smtClean="0">
                <a:solidFill>
                  <a:schemeClr val="tx1"/>
                </a:solidFill>
              </a:rPr>
              <a:t>životnej orientácie,   </a:t>
            </a:r>
            <a:r>
              <a:rPr lang="sk-SK" b="1" dirty="0">
                <a:solidFill>
                  <a:schemeClr val="tx1"/>
                </a:solidFill>
              </a:rPr>
              <a:t>štruktúry a dynamiky </a:t>
            </a:r>
            <a:r>
              <a:rPr lang="sk-SK" b="1" dirty="0" smtClean="0">
                <a:solidFill>
                  <a:schemeClr val="tx1"/>
                </a:solidFill>
              </a:rPr>
              <a:t>osobnosti.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517232"/>
            <a:ext cx="990600" cy="1162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1247775" cy="72008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424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chemeClr val="tx1"/>
                </a:solidFill>
              </a:rPr>
              <a:t>JOHARI  OKNO</a:t>
            </a:r>
            <a:endParaRPr lang="sk-SK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748883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sk-SK" b="1" dirty="0" err="1" smtClean="0">
                <a:solidFill>
                  <a:srgbClr val="FF0000"/>
                </a:solidFill>
              </a:rPr>
              <a:t>Johari</a:t>
            </a:r>
            <a:r>
              <a:rPr lang="sk-SK" b="1" dirty="0" smtClean="0">
                <a:solidFill>
                  <a:srgbClr val="FF0000"/>
                </a:solidFill>
              </a:rPr>
              <a:t> schéma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971600" y="2132856"/>
            <a:ext cx="7128792" cy="381642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500"/>
                    </a14:imgEffect>
                    <a14:imgEffect>
                      <a14:saturation sat="244000"/>
                    </a14:imgEffect>
                    <a14:imgEffect>
                      <a14:brightnessContrast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632848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41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864096"/>
          </a:xfrm>
        </p:spPr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416824" cy="424847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136904" cy="5256584"/>
          </a:xfrm>
          <a:prstGeom prst="round2DiagRect">
            <a:avLst>
              <a:gd name="adj1" fmla="val 16667"/>
              <a:gd name="adj2" fmla="val 0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17232"/>
            <a:ext cx="1440160" cy="105267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63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496944" cy="576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20891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5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48072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FF00"/>
                </a:solidFill>
              </a:rPr>
              <a:t>Charakteristika dominantných  oblastí </a:t>
            </a:r>
            <a:r>
              <a:rPr lang="sk-SK" sz="3200" dirty="0" smtClean="0">
                <a:solidFill>
                  <a:srgbClr val="FFFF00"/>
                </a:solidFill>
              </a:rPr>
              <a:t>:</a:t>
            </a:r>
            <a:endParaRPr lang="sk-SK" sz="3200" dirty="0">
              <a:solidFill>
                <a:srgbClr val="FFFF00"/>
              </a:solidFill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272808" cy="432048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>
                <a:solidFill>
                  <a:schemeClr val="tx1"/>
                </a:solidFill>
              </a:rPr>
              <a:t>Obsahuje  </a:t>
            </a:r>
            <a:r>
              <a:rPr lang="sk-SK" dirty="0">
                <a:solidFill>
                  <a:schemeClr val="tx1"/>
                </a:solidFill>
              </a:rPr>
              <a:t>informácie, ktoré </a:t>
            </a:r>
            <a:r>
              <a:rPr lang="sk-SK" b="1" dirty="0">
                <a:solidFill>
                  <a:schemeClr val="tx1"/>
                </a:solidFill>
              </a:rPr>
              <a:t>neviem ani ja ani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b="1" dirty="0">
                <a:solidFill>
                  <a:schemeClr val="tx1"/>
                </a:solidFill>
              </a:rPr>
              <a:t>ostatní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ľudia </a:t>
            </a:r>
          </a:p>
          <a:p>
            <a:r>
              <a:rPr lang="sk-SK" sz="1800" i="1" dirty="0" smtClean="0">
                <a:solidFill>
                  <a:schemeClr val="tx1"/>
                </a:solidFill>
              </a:rPr>
              <a:t>/ </a:t>
            </a:r>
            <a:r>
              <a:rPr lang="sk-SK" sz="1800" i="1" dirty="0">
                <a:solidFill>
                  <a:schemeClr val="tx1"/>
                </a:solidFill>
              </a:rPr>
              <a:t>spomienky z detstva, utajené vnútorné sily a nerozpoznané zdroje, vytesnené zážitky, želania, </a:t>
            </a:r>
            <a:r>
              <a:rPr lang="sk-SK" sz="1800" i="1" dirty="0" smtClean="0">
                <a:solidFill>
                  <a:schemeClr val="tx1"/>
                </a:solidFill>
              </a:rPr>
              <a:t>motívy /.</a:t>
            </a:r>
          </a:p>
          <a:p>
            <a:endParaRPr lang="sk-SK" sz="1800" i="1" dirty="0" smtClean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Keď je dominantné neznámo – tzv.- </a:t>
            </a:r>
            <a:r>
              <a:rPr lang="sk-SK" dirty="0">
                <a:solidFill>
                  <a:srgbClr val="FF0000"/>
                </a:solidFill>
              </a:rPr>
              <a:t>„</a:t>
            </a:r>
            <a:r>
              <a:rPr lang="sk-SK" b="1" dirty="0">
                <a:solidFill>
                  <a:srgbClr val="FF0000"/>
                </a:solidFill>
              </a:rPr>
              <a:t>korytnačka</a:t>
            </a:r>
            <a:r>
              <a:rPr lang="sk-SK" dirty="0">
                <a:solidFill>
                  <a:srgbClr val="FF0000"/>
                </a:solidFill>
              </a:rPr>
              <a:t>“ </a:t>
            </a:r>
            <a:r>
              <a:rPr lang="sk-SK" dirty="0">
                <a:solidFill>
                  <a:schemeClr val="tx1"/>
                </a:solidFill>
              </a:rPr>
              <a:t>– tichý člen – neposkytuje spätnú väzbu.</a:t>
            </a:r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592" y="1268760"/>
            <a:ext cx="7560840" cy="18722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733256"/>
            <a:ext cx="1238250" cy="771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2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7606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5760640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Obsahuje </a:t>
            </a:r>
            <a:r>
              <a:rPr lang="sk-SK" dirty="0">
                <a:solidFill>
                  <a:schemeClr val="tx1"/>
                </a:solidFill>
              </a:rPr>
              <a:t>informácie, ktoré </a:t>
            </a:r>
            <a:r>
              <a:rPr lang="sk-SK" b="1" dirty="0">
                <a:solidFill>
                  <a:schemeClr val="tx1"/>
                </a:solidFill>
              </a:rPr>
              <a:t>viem len ja a vedome ich </a:t>
            </a:r>
            <a:r>
              <a:rPr lang="sk-SK" b="1" dirty="0">
                <a:solidFill>
                  <a:srgbClr val="FF0000"/>
                </a:solidFill>
              </a:rPr>
              <a:t>nezverejňujem</a:t>
            </a:r>
            <a:r>
              <a:rPr lang="sk-SK" dirty="0">
                <a:solidFill>
                  <a:schemeClr val="tx1"/>
                </a:solidFill>
              </a:rPr>
              <a:t>, sú z nejakého dôvodu utajené </a:t>
            </a:r>
            <a:r>
              <a:rPr lang="sk-SK" dirty="0" smtClean="0">
                <a:solidFill>
                  <a:schemeClr val="tx1"/>
                </a:solidFill>
              </a:rPr>
              <a:t>ostatným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i="1" dirty="0" smtClean="0">
                <a:solidFill>
                  <a:schemeClr val="tx1"/>
                </a:solidFill>
              </a:rPr>
              <a:t>/ najmä </a:t>
            </a:r>
            <a:r>
              <a:rPr lang="sk-SK" i="1" dirty="0">
                <a:solidFill>
                  <a:schemeClr val="tx1"/>
                </a:solidFill>
              </a:rPr>
              <a:t>informácie o vlastnostiach, zážitkoch, želaniach, ktoré jednotlivec považuje za neprijateľné pre vlastný seba obraz, za ktoré sa hanbí, sú z jeho pohľadu trápne, domnieva sa, že by mohli uškodiť jeho </a:t>
            </a:r>
            <a:r>
              <a:rPr lang="sk-SK" i="1" dirty="0" smtClean="0">
                <a:solidFill>
                  <a:schemeClr val="tx1"/>
                </a:solidFill>
              </a:rPr>
              <a:t>imidžu /.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576" y="476672"/>
            <a:ext cx="7776864" cy="21602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73" y="5445224"/>
            <a:ext cx="1285875" cy="1276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50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57606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683568" y="1739900"/>
            <a:ext cx="8136904" cy="4608512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>
                <a:solidFill>
                  <a:schemeClr val="tx1"/>
                </a:solidFill>
              </a:rPr>
              <a:t>Obsahuje informácie, ktoré </a:t>
            </a:r>
            <a:r>
              <a:rPr lang="sk-SK" b="1" dirty="0">
                <a:solidFill>
                  <a:schemeClr val="tx1"/>
                </a:solidFill>
              </a:rPr>
              <a:t>ja neviem, ale vedia ich </a:t>
            </a:r>
            <a:r>
              <a:rPr lang="sk-SK" b="1" dirty="0" smtClean="0">
                <a:solidFill>
                  <a:schemeClr val="tx1"/>
                </a:solidFill>
              </a:rPr>
              <a:t>ostatní 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/ </a:t>
            </a:r>
            <a:r>
              <a:rPr lang="sk-SK" i="1" dirty="0">
                <a:solidFill>
                  <a:schemeClr val="tx1"/>
                </a:solidFill>
              </a:rPr>
              <a:t>prejavy dominancie, množstvo drobných verbálnych a najmä neverbálnych prejavov / opakovanie slovíčok, </a:t>
            </a:r>
            <a:r>
              <a:rPr lang="sk-SK" i="1" dirty="0" smtClean="0">
                <a:solidFill>
                  <a:schemeClr val="tx1"/>
                </a:solidFill>
              </a:rPr>
              <a:t>skákanie do reči a gestikulácia </a:t>
            </a:r>
            <a:r>
              <a:rPr lang="sk-SK" i="1" dirty="0">
                <a:solidFill>
                  <a:schemeClr val="tx1"/>
                </a:solidFill>
              </a:rPr>
              <a:t>... </a:t>
            </a:r>
            <a:r>
              <a:rPr lang="sk-SK" i="1" dirty="0" smtClean="0">
                <a:solidFill>
                  <a:schemeClr val="tx1"/>
                </a:solidFill>
              </a:rPr>
              <a:t>/</a:t>
            </a:r>
            <a:endParaRPr lang="sk-SK" b="1" i="1" dirty="0" smtClean="0">
              <a:solidFill>
                <a:schemeClr val="tx1"/>
              </a:solidFill>
            </a:endParaRPr>
          </a:p>
          <a:p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Keď je dominantné slepé miesto –</a:t>
            </a:r>
            <a:r>
              <a:rPr lang="sk-SK" dirty="0" smtClean="0">
                <a:solidFill>
                  <a:schemeClr val="tx1"/>
                </a:solidFill>
              </a:rPr>
              <a:t>tzv. - </a:t>
            </a:r>
            <a:r>
              <a:rPr lang="sk-SK" dirty="0" smtClean="0">
                <a:solidFill>
                  <a:srgbClr val="FF0000"/>
                </a:solidFill>
              </a:rPr>
              <a:t>„ </a:t>
            </a:r>
            <a:r>
              <a:rPr lang="sk-SK" b="1" dirty="0">
                <a:solidFill>
                  <a:srgbClr val="FF0000"/>
                </a:solidFill>
              </a:rPr>
              <a:t>slon v porceláne</a:t>
            </a:r>
            <a:r>
              <a:rPr lang="sk-SK" dirty="0">
                <a:solidFill>
                  <a:srgbClr val="FF0000"/>
                </a:solidFill>
              </a:rPr>
              <a:t>“ </a:t>
            </a:r>
            <a:r>
              <a:rPr lang="sk-SK" dirty="0">
                <a:solidFill>
                  <a:schemeClr val="tx1"/>
                </a:solidFill>
              </a:rPr>
              <a:t>– nepočúva spätnú väzbu .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endParaRPr lang="sk-SK" dirty="0"/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568" y="548680"/>
            <a:ext cx="7776864" cy="23042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1"/>
            <a:ext cx="12096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48" y="5456286"/>
            <a:ext cx="1207288" cy="114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70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74868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7560840" cy="3816424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>
                <a:solidFill>
                  <a:schemeClr val="tx1"/>
                </a:solidFill>
              </a:rPr>
              <a:t>Obsahuje informácie, ktoré </a:t>
            </a:r>
            <a:r>
              <a:rPr lang="sk-SK" b="1" dirty="0">
                <a:solidFill>
                  <a:schemeClr val="tx1"/>
                </a:solidFill>
              </a:rPr>
              <a:t>ja o sebe viem, aj iní ľudia ich o mne </a:t>
            </a:r>
            <a:r>
              <a:rPr lang="sk-SK" b="1" dirty="0" smtClean="0">
                <a:solidFill>
                  <a:schemeClr val="tx1"/>
                </a:solidFill>
              </a:rPr>
              <a:t>vedia  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/ </a:t>
            </a:r>
            <a:r>
              <a:rPr lang="sk-SK" i="1" dirty="0" smtClean="0">
                <a:solidFill>
                  <a:schemeClr val="tx1"/>
                </a:solidFill>
              </a:rPr>
              <a:t>informácie</a:t>
            </a:r>
            <a:r>
              <a:rPr lang="sk-SK" i="1" dirty="0">
                <a:solidFill>
                  <a:schemeClr val="tx1"/>
                </a:solidFill>
              </a:rPr>
              <a:t>, ktoré sa týkajú zovňajšku človeka, prejavov správania, zverejnených informácií o jeho živote, skúsenostiach, zážitkoch, profesionálnom či rodinnom zázemí a </a:t>
            </a:r>
            <a:r>
              <a:rPr lang="sk-SK" i="1" dirty="0" smtClean="0">
                <a:solidFill>
                  <a:schemeClr val="tx1"/>
                </a:solidFill>
              </a:rPr>
              <a:t>pod./</a:t>
            </a:r>
            <a:endParaRPr lang="sk-SK" i="1" dirty="0">
              <a:solidFill>
                <a:schemeClr val="tx1"/>
              </a:solidFill>
            </a:endParaRPr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592" y="764704"/>
            <a:ext cx="7560840" cy="23762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373216"/>
            <a:ext cx="1428750" cy="1428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6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Sebapoznávanie a </a:t>
            </a:r>
            <a:r>
              <a:rPr lang="sk-SK" dirty="0" err="1" smtClean="0"/>
              <a:t>sebahodnotenie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Druhý v poradí </a:t>
            </a:r>
            <a:r>
              <a:rPr lang="sk-SK" b="1" dirty="0" smtClean="0"/>
              <a:t>je  Mäkký faktor </a:t>
            </a:r>
            <a:r>
              <a:rPr lang="sk-SK" b="1" dirty="0" err="1" smtClean="0"/>
              <a:t>zamestnateľnosti</a:t>
            </a:r>
            <a:r>
              <a:rPr lang="sk-SK" b="1" dirty="0" smtClean="0"/>
              <a:t> , t.j. poznať  svoje </a:t>
            </a:r>
          </a:p>
          <a:p>
            <a:pPr marL="0" indent="0">
              <a:buNone/>
            </a:pPr>
            <a:r>
              <a:rPr lang="sk-SK" b="1" dirty="0" smtClean="0"/>
              <a:t>-Silné stránky / potenciál</a:t>
            </a:r>
          </a:p>
          <a:p>
            <a:pPr marL="0" indent="0">
              <a:buNone/>
            </a:pPr>
            <a:r>
              <a:rPr lang="sk-SK" b="1" dirty="0" smtClean="0"/>
              <a:t>- Slabé stránky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787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124744"/>
            <a:ext cx="8280919" cy="5001419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</a:t>
            </a:r>
            <a:r>
              <a:rPr lang="sk-SK" sz="6000" b="1" dirty="0" smtClean="0">
                <a:solidFill>
                  <a:srgbClr val="FF0000"/>
                </a:solidFill>
              </a:rPr>
              <a:t>       </a:t>
            </a:r>
            <a:r>
              <a:rPr lang="sk-SK" sz="7200" b="1" dirty="0" smtClean="0">
                <a:solidFill>
                  <a:srgbClr val="FF0000"/>
                </a:solidFill>
              </a:rPr>
              <a:t>Spätná   väzba</a:t>
            </a:r>
            <a:endParaRPr lang="sk-SK" sz="7200" b="1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93096"/>
            <a:ext cx="2448272" cy="151216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4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/>
          <a:lstStyle/>
          <a:p>
            <a:pPr marL="0" indent="0">
              <a:buNone/>
            </a:pPr>
            <a:r>
              <a:rPr lang="sk-SK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4 P  spätnej väzby :</a:t>
            </a:r>
          </a:p>
          <a:p>
            <a:endParaRPr lang="sk-SK" dirty="0"/>
          </a:p>
          <a:p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Poďakovať</a:t>
            </a:r>
          </a:p>
          <a:p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Pochopiť</a:t>
            </a:r>
          </a:p>
          <a:p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Prehodnotiť</a:t>
            </a:r>
          </a:p>
          <a:p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Použiť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k-SK" sz="49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Spätná väzba  </a:t>
            </a:r>
            <a:r>
              <a:rPr lang="sk-SK" dirty="0" smtClean="0">
                <a:solidFill>
                  <a:schemeClr val="tx1"/>
                </a:solidFill>
              </a:rPr>
              <a:t>je  </a:t>
            </a:r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45224"/>
            <a:ext cx="1428750" cy="895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49" y="2433688"/>
            <a:ext cx="1247775" cy="1123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040560"/>
          </a:xfrm>
        </p:spPr>
        <p:txBody>
          <a:bodyPr numCol="1"/>
          <a:lstStyle/>
          <a:p>
            <a:endParaRPr lang="sk-SK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konkrétna                                               - všeobecná                                                      </a:t>
            </a:r>
            <a:endParaRPr lang="sk-SK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popisná                                                   - hodnotiaca    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s dôrazom na vec                                   - s dôrazom na osobu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jasná                                                       - zahmlená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orientovaná na budúcnosť                  - orientovaná na minulosť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JA forma                                                - TY forma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podpora                                                  - útok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hľadá riešenie                                        - hľadá vinníka</a:t>
            </a:r>
          </a:p>
          <a:p>
            <a:endParaRPr lang="sk-SK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Spätná väzba               Kritika   </a:t>
            </a:r>
            <a:r>
              <a:rPr lang="sk-SK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sk-SK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17232"/>
            <a:ext cx="998984" cy="99898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Rovná spojnica 4"/>
          <p:cNvCxnSpPr/>
          <p:nvPr/>
        </p:nvCxnSpPr>
        <p:spPr>
          <a:xfrm>
            <a:off x="4572000" y="620688"/>
            <a:ext cx="72008" cy="5895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516574"/>
            <a:ext cx="1584176" cy="99964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9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11560" y="1772816"/>
            <a:ext cx="8352927" cy="4353347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bezprostredne po akcii</a:t>
            </a: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priamo dotyčnej osobe</a:t>
            </a: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neviaž ju na žiadne podmienky</a:t>
            </a: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nie veľa informácií naraz</a:t>
            </a: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rozlišuj, čo je ešte pozorovanie a čo už hodnotenie</a:t>
            </a: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citlivo sledovať ako je prijímaná SV </a:t>
            </a:r>
            <a:endParaRPr lang="sk-SK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Dávajúci -  spätnú   väzbu :</a:t>
            </a:r>
            <a:endParaRPr lang="sk-SK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5229200"/>
            <a:ext cx="2019429" cy="11811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9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  <a:noFill/>
        </p:spPr>
        <p:txBody>
          <a:bodyPr/>
          <a:lstStyle/>
          <a:p>
            <a:r>
              <a:rPr lang="sk-SK" dirty="0" smtClean="0"/>
              <a:t>- </a:t>
            </a:r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   SV ako informáciu</a:t>
            </a:r>
          </a:p>
          <a:p>
            <a:endParaRPr lang="sk-SK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nereaguj hneď, neargumentuj, nebráň sa</a:t>
            </a:r>
          </a:p>
          <a:p>
            <a:endParaRPr lang="sk-SK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pýtaj si vysvetlenie</a:t>
            </a:r>
          </a:p>
          <a:p>
            <a:endParaRPr lang="sk-SK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riaď sa 4 P </a:t>
            </a:r>
            <a:endParaRPr lang="sk-SK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Prijímajúci -  spätnú   väzbu :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365104"/>
            <a:ext cx="2076822" cy="188298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7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43204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583264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endParaRPr lang="sk-SK" sz="2800" dirty="0" smtClean="0">
              <a:solidFill>
                <a:schemeClr val="tx1"/>
              </a:solidFill>
            </a:endParaRPr>
          </a:p>
          <a:p>
            <a:r>
              <a:rPr lang="sk-SK" sz="2800" dirty="0" smtClean="0">
                <a:solidFill>
                  <a:schemeClr val="tx1"/>
                </a:solidFill>
              </a:rPr>
              <a:t>Prílišné sebavedomie </a:t>
            </a:r>
            <a:r>
              <a:rPr lang="sk-SK" sz="3200" b="1" dirty="0" smtClean="0">
                <a:solidFill>
                  <a:srgbClr val="FF0000"/>
                </a:solidFill>
              </a:rPr>
              <a:t>+</a:t>
            </a:r>
            <a:r>
              <a:rPr lang="sk-SK" sz="2800" dirty="0" smtClean="0">
                <a:solidFill>
                  <a:schemeClr val="tx1"/>
                </a:solidFill>
              </a:rPr>
              <a:t> sebadôvera  =  </a:t>
            </a:r>
            <a:r>
              <a:rPr lang="sk-SK" sz="2800" b="1" dirty="0" smtClean="0">
                <a:solidFill>
                  <a:srgbClr val="FF0000"/>
                </a:solidFill>
              </a:rPr>
              <a:t>arogancia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......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Sebavedomie </a:t>
            </a:r>
            <a:r>
              <a:rPr lang="sk-SK" sz="3200" b="1" dirty="0" smtClean="0">
                <a:solidFill>
                  <a:srgbClr val="FF0000"/>
                </a:solidFill>
              </a:rPr>
              <a:t>+</a:t>
            </a:r>
            <a:r>
              <a:rPr lang="sk-SK" sz="2800" b="1" dirty="0" smtClean="0">
                <a:solidFill>
                  <a:schemeClr val="tx1"/>
                </a:solidFill>
              </a:rPr>
              <a:t> sebadôvera = </a:t>
            </a:r>
            <a:r>
              <a:rPr lang="sk-SK" sz="2800" b="1" dirty="0" smtClean="0">
                <a:solidFill>
                  <a:srgbClr val="FF0000"/>
                </a:solidFill>
              </a:rPr>
              <a:t>prílišné sebavedomie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......</a:t>
            </a:r>
            <a:endParaRPr lang="sk-SK" sz="2800" dirty="0">
              <a:solidFill>
                <a:schemeClr val="tx1"/>
              </a:solidFill>
            </a:endParaRPr>
          </a:p>
          <a:p>
            <a:r>
              <a:rPr lang="sk-SK" sz="2800" dirty="0" smtClean="0">
                <a:solidFill>
                  <a:schemeClr val="tx1"/>
                </a:solidFill>
              </a:rPr>
              <a:t>Prirodzená schopnosť </a:t>
            </a:r>
            <a:r>
              <a:rPr lang="sk-SK" sz="3200" b="1" dirty="0" smtClean="0">
                <a:solidFill>
                  <a:srgbClr val="FF0000"/>
                </a:solidFill>
              </a:rPr>
              <a:t>+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sebaistota = </a:t>
            </a:r>
            <a:r>
              <a:rPr lang="sk-SK" sz="2600" b="1" dirty="0" smtClean="0">
                <a:solidFill>
                  <a:srgbClr val="0070C0"/>
                </a:solidFill>
              </a:rPr>
              <a:t>zdravé sebavedomie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......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Schopnosť </a:t>
            </a:r>
            <a:r>
              <a:rPr lang="sk-SK" sz="3200" b="1" dirty="0" smtClean="0">
                <a:solidFill>
                  <a:schemeClr val="accent3">
                    <a:lumMod val="75000"/>
                  </a:schemeClr>
                </a:solidFill>
              </a:rPr>
              <a:t>–</a:t>
            </a:r>
            <a:r>
              <a:rPr lang="sk-SK" sz="2800" b="1" dirty="0" smtClean="0">
                <a:solidFill>
                  <a:schemeClr val="tx1"/>
                </a:solidFill>
              </a:rPr>
              <a:t> sebadôvera = </a:t>
            </a:r>
            <a:r>
              <a:rPr lang="sk-SK" sz="2800" b="1" dirty="0" smtClean="0">
                <a:solidFill>
                  <a:srgbClr val="FF0000"/>
                </a:solidFill>
              </a:rPr>
              <a:t>pochybnosť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.....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Prirodzená schopnosť </a:t>
            </a:r>
            <a:r>
              <a:rPr lang="sk-SK" sz="2800" b="1" dirty="0" smtClean="0">
                <a:solidFill>
                  <a:srgbClr val="FF0000"/>
                </a:solidFill>
              </a:rPr>
              <a:t>–</a:t>
            </a:r>
            <a:r>
              <a:rPr lang="sk-SK" sz="2800" dirty="0" smtClean="0">
                <a:solidFill>
                  <a:schemeClr val="tx1"/>
                </a:solidFill>
              </a:rPr>
              <a:t> sebadôvera – vlastná hodnota = </a:t>
            </a:r>
            <a:r>
              <a:rPr lang="sk-SK" sz="2800" b="1" dirty="0" smtClean="0">
                <a:solidFill>
                  <a:srgbClr val="FF0000"/>
                </a:solidFill>
              </a:rPr>
              <a:t>nízka sebaúcta</a:t>
            </a:r>
            <a:endParaRPr lang="sk-SK" sz="28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64" y="6098117"/>
            <a:ext cx="917817" cy="68530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2160240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56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58417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 smtClean="0"/>
              <a:t>„</a:t>
            </a:r>
            <a:r>
              <a:rPr lang="sk-SK" dirty="0" smtClean="0">
                <a:solidFill>
                  <a:schemeClr val="tx1"/>
                </a:solidFill>
              </a:rPr>
              <a:t>Rob to, čo najlepšie vieš</a:t>
            </a:r>
            <a:r>
              <a:rPr lang="sk-SK" dirty="0" smtClean="0">
                <a:solidFill>
                  <a:schemeClr val="bg1"/>
                </a:solidFill>
              </a:rPr>
              <a:t>“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944816" cy="2465287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              </a:t>
            </a:r>
            <a:r>
              <a:rPr lang="sk-SK" dirty="0" err="1" smtClean="0"/>
              <a:t>pP</a:t>
            </a:r>
            <a:endParaRPr lang="sk-SK" dirty="0"/>
          </a:p>
        </p:txBody>
      </p:sp>
      <p:pic>
        <p:nvPicPr>
          <p:cNvPr id="1026" name="Picture 2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45024"/>
            <a:ext cx="352839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275856" y="2492896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>
              <a:solidFill>
                <a:prstClr val="black"/>
              </a:solidFill>
            </a:endParaRPr>
          </a:p>
          <a:p>
            <a:r>
              <a:rPr lang="sk-SK" dirty="0">
                <a:solidFill>
                  <a:prstClr val="black"/>
                </a:solidFill>
              </a:rPr>
              <a:t> </a:t>
            </a:r>
            <a:r>
              <a:rPr lang="sk-SK" dirty="0" smtClean="0">
                <a:solidFill>
                  <a:prstClr val="black"/>
                </a:solidFill>
              </a:rPr>
              <a:t>  </a:t>
            </a:r>
            <a:endParaRPr lang="sk-SK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28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73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osobnosti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1367365" y="332657"/>
            <a:ext cx="6417734" cy="792087"/>
          </a:xfrm>
        </p:spPr>
        <p:txBody>
          <a:bodyPr>
            <a:normAutofit/>
          </a:bodyPr>
          <a:lstStyle/>
          <a:p>
            <a:r>
              <a:rPr lang="sk-SK" sz="4000" dirty="0" smtClean="0"/>
              <a:t>Typy osobnosti</a:t>
            </a:r>
            <a:endParaRPr lang="sk-SK" sz="4000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4611743"/>
              </p:ext>
            </p:extLst>
          </p:nvPr>
        </p:nvGraphicFramePr>
        <p:xfrm>
          <a:off x="899592" y="4077072"/>
          <a:ext cx="7408862" cy="2625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C:\Users\BalogovaJa\AppData\Local\Microsoft\Windows\Temporary Internet Files\Content.IE5\M1YHJONW\children-globe-istock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21" y="1340768"/>
            <a:ext cx="4248472" cy="23762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34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41363873"/>
              </p:ext>
            </p:extLst>
          </p:nvPr>
        </p:nvGraphicFramePr>
        <p:xfrm>
          <a:off x="467544" y="764704"/>
          <a:ext cx="7992888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1944216" cy="191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0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843808" y="404665"/>
            <a:ext cx="3744416" cy="720080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Cholerik</a:t>
            </a:r>
            <a:endParaRPr lang="sk-SK" sz="48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396044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edotklivý        nepokojný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útočiaci          vznetlivý</a:t>
            </a:r>
          </a:p>
          <a:p>
            <a:r>
              <a:rPr lang="sk-SK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rtkavý            impulzívny</a:t>
            </a:r>
          </a:p>
          <a:p>
            <a:r>
              <a:rPr lang="sk-SK" sz="2800" dirty="0">
                <a:solidFill>
                  <a:schemeClr val="bg1"/>
                </a:solidFill>
              </a:rPr>
              <a:t>a</a:t>
            </a:r>
            <a:r>
              <a:rPr lang="sk-SK" sz="2800" dirty="0" smtClean="0">
                <a:solidFill>
                  <a:schemeClr val="bg1"/>
                </a:solidFill>
              </a:rPr>
              <a:t>ktívny                 nezávislý</a:t>
            </a:r>
          </a:p>
          <a:p>
            <a:r>
              <a:rPr lang="sk-SK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obrodružný              dominantný </a:t>
            </a:r>
          </a:p>
          <a:p>
            <a:r>
              <a:rPr lang="sk-SK" sz="2800" dirty="0">
                <a:solidFill>
                  <a:schemeClr val="bg1"/>
                </a:solidFill>
              </a:rPr>
              <a:t>s</a:t>
            </a:r>
            <a:r>
              <a:rPr lang="sk-SK" sz="2800" dirty="0" smtClean="0">
                <a:solidFill>
                  <a:schemeClr val="bg1"/>
                </a:solidFill>
              </a:rPr>
              <a:t>ilná vôľa a rozhodnosť</a:t>
            </a:r>
          </a:p>
          <a:p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rodený vodca  </a:t>
            </a:r>
            <a:r>
              <a:rPr lang="sk-SK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endParaRPr lang="sk-SK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:\Users\BalogovaJa\AppData\Local\Microsoft\Windows\Temporary Internet Files\Content.IE5\M1YHJONW\klyuchevskaya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261706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x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83876"/>
            <a:ext cx="9620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1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Sebapoznanie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r>
              <a:rPr lang="sk-SK" dirty="0" smtClean="0"/>
              <a:t>Poznávanie seba samého – uvedomenie si svojich vlastností</a:t>
            </a:r>
          </a:p>
          <a:p>
            <a:r>
              <a:rPr lang="sk-SK" dirty="0" smtClean="0"/>
              <a:t>Poznávanie vlastných silných a slabých stránok</a:t>
            </a:r>
          </a:p>
          <a:p>
            <a:r>
              <a:rPr lang="sk-SK" dirty="0" smtClean="0"/>
              <a:t>Poznávanie seba- rozbor, hodnotenie vlastného správania, konania a výsledkov práce.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Pri sebapoznávaní je dôležitá spätná väzba od iných ľudí (z nášho okolia) !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56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78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39752" y="620688"/>
            <a:ext cx="4608512" cy="720080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Melancholik</a:t>
            </a:r>
            <a:endParaRPr lang="sk-SK" sz="48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176464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áladový           úzkostlivý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nepružný</a:t>
            </a:r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riezvy        pesimista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nespoločenský              tichý</a:t>
            </a:r>
          </a:p>
          <a:p>
            <a:r>
              <a:rPr lang="sk-SK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vedomitý          nadaný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tvorivý        citlivý </a:t>
            </a:r>
          </a:p>
          <a:p>
            <a:endParaRPr lang="sk-SK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sk-SK" dirty="0"/>
          </a:p>
        </p:txBody>
      </p:sp>
      <p:pic>
        <p:nvPicPr>
          <p:cNvPr id="3074" name="Picture 2" descr="C:\Users\BalogovaJa\AppData\Local\Microsoft\Windows\Temporary Internet Files\Content.IE5\M5FPMW1I\pla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1800200" cy="136815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20688"/>
            <a:ext cx="9906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6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0032" y="2060848"/>
            <a:ext cx="7772400" cy="374441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asívny                 obozretný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rozvážny                     zmierlivý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ovláda sa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spoľahlivý               vyrovnaný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pokojný                        cieľavedomý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spokojný so životom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priateľský                    vtipný </a:t>
            </a:r>
            <a:r>
              <a:rPr lang="sk-SK" sz="2000" dirty="0" smtClean="0"/>
              <a:t/>
            </a:r>
            <a:br>
              <a:rPr lang="sk-SK" sz="2000" dirty="0" smtClean="0"/>
            </a:br>
            <a:endParaRPr lang="sk-SK" sz="200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483768" y="548681"/>
            <a:ext cx="4464496" cy="973348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Flegmatik</a:t>
            </a:r>
            <a:endParaRPr lang="sk-SK" sz="48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326" y="449600"/>
            <a:ext cx="1149679" cy="107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813"/>
            <a:ext cx="146436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2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0032" y="1844824"/>
            <a:ext cx="7772400" cy="345638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poločenský              prístupný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zhovorčivý        bezstarostný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nenútený                  čulý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optimista      zvedavý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dobrý vodca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duša spoločnosti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obľúbený a trúfalý</a:t>
            </a:r>
            <a:endParaRPr lang="sk-SK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771800" y="476672"/>
            <a:ext cx="3744416" cy="936104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Sangvinik</a:t>
            </a:r>
            <a:endParaRPr lang="sk-SK" sz="48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04180"/>
            <a:ext cx="1322248" cy="122510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21" y="5503353"/>
            <a:ext cx="771525" cy="1085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36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538944"/>
          </a:xfrm>
        </p:spPr>
        <p:txBody>
          <a:bodyPr>
            <a:normAutofit/>
          </a:bodyPr>
          <a:lstStyle/>
          <a:p>
            <a:r>
              <a:rPr lang="sk-SK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Ako </a:t>
            </a: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komunikujeme s okolitým svetom a kam usmerňujeme svoju energiu</a:t>
            </a:r>
            <a:r>
              <a:rPr lang="sk-SK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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–––––––––––––––––––––––––––––––––––I–––––––––––––––––––––––––––––––––––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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Extroverzia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 </a:t>
            </a:r>
            <a:r>
              <a:rPr lang="sk-SK" sz="1400" dirty="0">
                <a:solidFill>
                  <a:srgbClr val="C00000"/>
                </a:solidFill>
              </a:rPr>
              <a:t>E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		</a:t>
            </a:r>
            <a:r>
              <a:rPr lang="sk-SK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                               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Introverzia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sk-SK" sz="1400" dirty="0">
                <a:solidFill>
                  <a:srgbClr val="C00000"/>
                </a:solidFill>
              </a:rPr>
              <a:t>I 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b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Aký druh informácie si prirodzene všímame a vnímame.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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–––––––––––––––––––––––––––––––––––I–––––––––––––––––––––––––––––––––––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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Zmyslovosť ( </a:t>
            </a:r>
            <a:r>
              <a:rPr lang="sk-SK" sz="1400" dirty="0">
                <a:solidFill>
                  <a:srgbClr val="C00000"/>
                </a:solidFill>
              </a:rPr>
              <a:t>Z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Intuitívnosť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sk-SK" sz="1400" dirty="0">
                <a:solidFill>
                  <a:srgbClr val="C00000"/>
                </a:solidFill>
              </a:rPr>
              <a:t>N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</a:t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 </a:t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Ako sa rozhodujeme.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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–––––––––––––––––––––––––––––––––––I–––––––––––––––––––––––––––––––––––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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Rozumovosť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 </a:t>
            </a:r>
            <a:r>
              <a:rPr lang="sk-SK" sz="1400" dirty="0">
                <a:solidFill>
                  <a:srgbClr val="C00000"/>
                </a:solidFill>
              </a:rPr>
              <a:t>R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								</a:t>
            </a:r>
            <a:r>
              <a:rPr lang="sk-SK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                                   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Citovosť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sk-SK" sz="1400" dirty="0">
                <a:solidFill>
                  <a:srgbClr val="C00000"/>
                </a:solidFill>
              </a:rPr>
              <a:t>C 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b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Či preferujeme </a:t>
            </a:r>
            <a:r>
              <a:rPr lang="sk-SK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štrukturovaný</a:t>
            </a: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alebo spontánnejší spôsob života</a:t>
            </a:r>
            <a:r>
              <a:rPr lang="sk-SK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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–––––––––––––––––––––––––––––––––––I–––––––––––––––––––––––––––––––––––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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Uvážlivosť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sk-SK" sz="1400" dirty="0">
                <a:solidFill>
                  <a:srgbClr val="C00000"/>
                </a:solidFill>
              </a:rPr>
              <a:t>U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</a:t>
            </a:r>
            <a:r>
              <a:rPr lang="sk-SK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Vnímavosť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sk-SK" sz="1400" dirty="0">
                <a:solidFill>
                  <a:srgbClr val="C00000"/>
                </a:solidFill>
              </a:rPr>
              <a:t>V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sk-SK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0032" y="3356992"/>
            <a:ext cx="7772400" cy="1800200"/>
          </a:xfrm>
        </p:spPr>
        <p:txBody>
          <a:bodyPr>
            <a:normAutofit fontScale="90000"/>
          </a:bodyPr>
          <a:lstStyle/>
          <a:p>
            <a:pPr>
              <a:buClr>
                <a:schemeClr val="bg1"/>
              </a:buClr>
            </a:pPr>
            <a:r>
              <a:rPr lang="sk-SK" sz="4900" dirty="0" smtClean="0">
                <a:solidFill>
                  <a:srgbClr val="FF0000"/>
                </a:solidFill>
              </a:rPr>
              <a:t>Introvert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</a:t>
            </a:r>
            <a:r>
              <a:rPr lang="sk-SK" sz="3600" dirty="0" smtClean="0">
                <a:solidFill>
                  <a:schemeClr val="tx1"/>
                </a:solidFill>
              </a:rPr>
              <a:t>zameriava sa na svoje vnútro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bg1"/>
                </a:solidFill>
              </a:rPr>
              <a:t>-</a:t>
            </a:r>
            <a:r>
              <a:rPr lang="sk-SK" sz="3600" dirty="0" smtClean="0">
                <a:solidFill>
                  <a:schemeClr val="tx1"/>
                </a:solidFill>
              </a:rPr>
              <a:t> energiu si dobíja sám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bg1"/>
                </a:solidFill>
              </a:rPr>
              <a:t>-</a:t>
            </a:r>
            <a:r>
              <a:rPr lang="sk-SK" sz="3600" dirty="0" smtClean="0">
                <a:solidFill>
                  <a:schemeClr val="tx1"/>
                </a:solidFill>
              </a:rPr>
              <a:t>  vyhýba sa centru spoločnosti</a:t>
            </a:r>
            <a:endParaRPr lang="sk-SK" sz="3600" dirty="0">
              <a:solidFill>
                <a:schemeClr val="tx1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3568" y="476672"/>
            <a:ext cx="7344815" cy="273630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sk-SK" sz="5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Extrovert 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zameriava sa na vonkajší svet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vyhľadáva ľudí, teší sa z komunikácie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dokáže rozprávať bez prípravy</a:t>
            </a:r>
          </a:p>
          <a:p>
            <a:pPr>
              <a:buClr>
                <a:schemeClr val="bg1"/>
              </a:buClr>
            </a:pPr>
            <a:r>
              <a:rPr lang="sk-SK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--------</a:t>
            </a:r>
            <a:endParaRPr lang="sk-SK" sz="35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726" y="2852937"/>
            <a:ext cx="153175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661248"/>
            <a:ext cx="14287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134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16024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Zmyslový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</a:t>
            </a:r>
            <a:r>
              <a:rPr lang="sk-SK" sz="3600" dirty="0" smtClean="0">
                <a:solidFill>
                  <a:schemeClr val="tx1"/>
                </a:solidFill>
              </a:rPr>
              <a:t>sústreďuje sa na to, čo sa dá </a:t>
            </a:r>
            <a:r>
              <a:rPr lang="sk-SK" sz="3600" dirty="0" err="1" smtClean="0">
                <a:solidFill>
                  <a:schemeClr val="tx1"/>
                </a:solidFill>
              </a:rPr>
              <a:t>vidieť,počuť,cítiť,čuchať,ochutnať</a:t>
            </a:r>
            <a:r>
              <a:rPr lang="sk-SK" sz="3600" dirty="0" smtClean="0">
                <a:solidFill>
                  <a:schemeClr val="tx1"/>
                </a:solidFill>
              </a:rPr>
              <a:t/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bg1"/>
                </a:solidFill>
              </a:rPr>
              <a:t>-</a:t>
            </a:r>
            <a:r>
              <a:rPr lang="sk-SK" sz="3600" dirty="0" smtClean="0">
                <a:solidFill>
                  <a:schemeClr val="tx1"/>
                </a:solidFill>
              </a:rPr>
              <a:t> orientujú sa na prítomnosť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1600" dirty="0" smtClean="0">
                <a:solidFill>
                  <a:schemeClr val="tx1"/>
                </a:solidFill>
              </a:rPr>
              <a:t>potrebuje mapu, návod</a:t>
            </a:r>
            <a:br>
              <a:rPr lang="sk-SK" sz="1600" dirty="0" smtClean="0">
                <a:solidFill>
                  <a:schemeClr val="tx1"/>
                </a:solidFill>
              </a:rPr>
            </a:br>
            <a:r>
              <a:rPr lang="sk-SK" sz="2700" dirty="0" smtClean="0">
                <a:solidFill>
                  <a:schemeClr val="bg1"/>
                </a:solidFill>
              </a:rPr>
              <a:t>-------------</a:t>
            </a:r>
            <a:endParaRPr lang="sk-SK" sz="2700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09634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Intuitívny</a:t>
            </a:r>
          </a:p>
          <a:p>
            <a:pPr marL="457200" indent="-457200">
              <a:buFontTx/>
              <a:buChar char="-"/>
            </a:pPr>
            <a:r>
              <a:rPr lang="sk-SK" sz="3200" dirty="0" smtClean="0">
                <a:solidFill>
                  <a:schemeClr val="tx1"/>
                </a:solidFill>
              </a:rPr>
              <a:t>veria svojmu „6“ zmyslu – intuícii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-čítajú medzi riadkami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- hľadajú skrytý význam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- orientuje sa na budúcnosť</a:t>
            </a:r>
            <a:endParaRPr lang="sk-SK" sz="32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60648"/>
            <a:ext cx="1440160" cy="8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37" y="4293096"/>
            <a:ext cx="11049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9973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712968" cy="216024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Rozumový typ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sz="4000" dirty="0" smtClean="0">
                <a:solidFill>
                  <a:schemeClr val="bg1"/>
                </a:solidFill>
              </a:rPr>
              <a:t>-</a:t>
            </a:r>
            <a:r>
              <a:rPr lang="sk-SK" sz="4000" dirty="0" smtClean="0">
                <a:solidFill>
                  <a:schemeClr val="tx1"/>
                </a:solidFill>
              </a:rPr>
              <a:t> rozhodnutia, ktoré dávajú logický zmysel</a:t>
            </a:r>
            <a:br>
              <a:rPr lang="sk-SK" sz="4000" dirty="0" smtClean="0">
                <a:solidFill>
                  <a:schemeClr val="tx1"/>
                </a:solidFill>
              </a:rPr>
            </a:br>
            <a:r>
              <a:rPr lang="sk-SK" sz="4000" dirty="0" smtClean="0">
                <a:solidFill>
                  <a:schemeClr val="bg1"/>
                </a:solidFill>
              </a:rPr>
              <a:t>-</a:t>
            </a:r>
            <a:r>
              <a:rPr lang="sk-SK" sz="4000" dirty="0" smtClean="0">
                <a:solidFill>
                  <a:schemeClr val="tx1"/>
                </a:solidFill>
              </a:rPr>
              <a:t> skvele logicky uvažujú</a:t>
            </a:r>
            <a:br>
              <a:rPr lang="sk-SK" sz="4000" dirty="0" smtClean="0">
                <a:solidFill>
                  <a:schemeClr val="tx1"/>
                </a:solidFill>
              </a:rPr>
            </a:br>
            <a:r>
              <a:rPr lang="sk-SK" sz="4000" dirty="0" smtClean="0">
                <a:solidFill>
                  <a:schemeClr val="bg1"/>
                </a:solidFill>
              </a:rPr>
              <a:t>-</a:t>
            </a:r>
            <a:r>
              <a:rPr lang="sk-SK" sz="4000" dirty="0" smtClean="0">
                <a:solidFill>
                  <a:schemeClr val="tx1"/>
                </a:solidFill>
              </a:rPr>
              <a:t>podávajú pravdivé a neskreslené názory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3568" y="3068960"/>
            <a:ext cx="7848872" cy="2675762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chemeClr val="bg1"/>
                </a:solidFill>
              </a:rPr>
              <a:t>---------</a:t>
            </a:r>
          </a:p>
          <a:p>
            <a:r>
              <a:rPr lang="sk-SK" sz="3600" dirty="0" smtClean="0">
                <a:solidFill>
                  <a:srgbClr val="FF0000"/>
                </a:solidFill>
              </a:rPr>
              <a:t>Citový typ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 rozhodujú sa –ako to cítia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bg1"/>
                </a:solidFill>
              </a:rPr>
              <a:t>-</a:t>
            </a:r>
            <a:r>
              <a:rPr lang="sk-SK" sz="3200" dirty="0" smtClean="0">
                <a:solidFill>
                  <a:schemeClr val="tx1"/>
                </a:solidFill>
              </a:rPr>
              <a:t>dobrá schopnosť empatie a spoluúčasti</a:t>
            </a:r>
            <a:endParaRPr lang="sk-SK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8640"/>
            <a:ext cx="92421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71" y="3645024"/>
            <a:ext cx="1047750" cy="752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7335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259228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Uvážlivý typ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-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uprednostňuje svoju rozvážnosť</a:t>
            </a:r>
            <a:b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usporiadaný spôsob života</a:t>
            </a:r>
            <a:b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život –organizovaný, plánovaný, usporiadaný</a:t>
            </a:r>
            <a:b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---------</a:t>
            </a:r>
            <a:endParaRPr lang="sk-SK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852936"/>
            <a:ext cx="6400800" cy="3528391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Vnímavý typ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-</a:t>
            </a:r>
            <a:r>
              <a:rPr lang="sk-SK" sz="3200" dirty="0" smtClean="0">
                <a:solidFill>
                  <a:schemeClr val="tx1"/>
                </a:solidFill>
              </a:rPr>
              <a:t>spontánny spôsob života 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život je flexibilný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pravidlá a systém ich obmedzuje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nedokončujú veci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odkladajú rozhodovanie</a:t>
            </a:r>
            <a:endParaRPr lang="sk-SK" sz="3200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70145"/>
            <a:ext cx="1228725" cy="1228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229200"/>
            <a:ext cx="1695053" cy="9296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5323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 typov osobnosti</a:t>
            </a:r>
            <a:endParaRPr lang="sk-SK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82437"/>
              </p:ext>
            </p:extLst>
          </p:nvPr>
        </p:nvGraphicFramePr>
        <p:xfrm>
          <a:off x="1475655" y="2348880"/>
          <a:ext cx="5904656" cy="22934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6164"/>
                <a:gridCol w="1476164"/>
                <a:gridCol w="1476164"/>
                <a:gridCol w="1476164"/>
              </a:tblGrid>
              <a:tr h="648072"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IZRU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IZCU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INCU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INRU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86864"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IZRV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IZCV</a:t>
                      </a:r>
                      <a:endParaRPr lang="sk-SK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INCV</a:t>
                      </a:r>
                      <a:endParaRPr lang="sk-SK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INRV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86864"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EZRV</a:t>
                      </a:r>
                      <a:endParaRPr lang="sk-SK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EZCV</a:t>
                      </a:r>
                      <a:endParaRPr lang="sk-SK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ENCV</a:t>
                      </a:r>
                      <a:endParaRPr lang="sk-SK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ENRV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471656"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EZRU</a:t>
                      </a:r>
                      <a:endParaRPr lang="sk-SK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EZCU</a:t>
                      </a:r>
                      <a:endParaRPr lang="sk-SK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ENCU</a:t>
                      </a:r>
                      <a:endParaRPr lang="sk-SK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ENRU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05" y="656692"/>
            <a:ext cx="112204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29200"/>
            <a:ext cx="1728192" cy="12241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4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Chyby pri sebapoznávaní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Sebapreceňovania</a:t>
            </a:r>
          </a:p>
          <a:p>
            <a:r>
              <a:rPr lang="sk-SK" b="1" dirty="0" err="1" smtClean="0"/>
              <a:t>Sebapodceňovanie</a:t>
            </a:r>
            <a:endParaRPr lang="sk-SK" b="1" dirty="0" smtClean="0"/>
          </a:p>
          <a:p>
            <a:r>
              <a:rPr lang="sk-SK" b="1" dirty="0" smtClean="0"/>
              <a:t>Nedostatočné poznanie </a:t>
            </a:r>
          </a:p>
          <a:p>
            <a:r>
              <a:rPr lang="sk-SK" b="1" dirty="0" smtClean="0"/>
              <a:t>Neprijímanie spätnej väzby</a:t>
            </a:r>
          </a:p>
          <a:p>
            <a:pPr marL="0" indent="0">
              <a:buNone/>
            </a:pPr>
            <a:r>
              <a:rPr lang="sk-SK" b="1" dirty="0" smtClean="0"/>
              <a:t>(pohľadov iných ľudí na našu osobu)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77084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Sebapoznávanie -</a:t>
            </a:r>
            <a:r>
              <a:rPr lang="sk-SK" dirty="0" err="1" smtClean="0"/>
              <a:t>sebahodnotenie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>
            <a:no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Sebapoznávanie je dôležité- je to cesta ako sa zdokonaľovať.</a:t>
            </a:r>
          </a:p>
          <a:p>
            <a:r>
              <a:rPr lang="sk-SK" sz="3200" b="1" dirty="0">
                <a:solidFill>
                  <a:srgbClr val="FF0000"/>
                </a:solidFill>
              </a:rPr>
              <a:t>Silné stránky </a:t>
            </a:r>
            <a:r>
              <a:rPr lang="sk-SK" sz="3200" b="1" dirty="0" smtClean="0">
                <a:solidFill>
                  <a:srgbClr val="FF0000"/>
                </a:solidFill>
              </a:rPr>
              <a:t>človeka/uchádzača </a:t>
            </a:r>
            <a:r>
              <a:rPr lang="sk-SK" sz="3200" b="1" dirty="0">
                <a:solidFill>
                  <a:srgbClr val="FF0000"/>
                </a:solidFill>
              </a:rPr>
              <a:t>o zamestnanie</a:t>
            </a:r>
            <a:r>
              <a:rPr lang="sk-SK" sz="3200" dirty="0"/>
              <a:t> v sebe nesú silný motivačný potenciál – ich </a:t>
            </a:r>
            <a:r>
              <a:rPr lang="sk-SK" sz="3200" dirty="0" err="1" smtClean="0"/>
              <a:t>určenie-poznanie</a:t>
            </a:r>
            <a:r>
              <a:rPr lang="sk-SK" sz="3200" dirty="0" smtClean="0"/>
              <a:t>  </a:t>
            </a:r>
            <a:r>
              <a:rPr lang="sk-SK" sz="3200" dirty="0"/>
              <a:t>a uvedomenie môže viesť k aktivácii uchádzača k hľadaniu si zamestnania, v ktorom by ich mohol </a:t>
            </a:r>
            <a:r>
              <a:rPr lang="sk-SK" sz="3200" dirty="0" smtClean="0"/>
              <a:t>využiť.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18084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915454" y="1511656"/>
          <a:ext cx="7313092" cy="4693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989"/>
                <a:gridCol w="3408923"/>
                <a:gridCol w="229136"/>
                <a:gridCol w="3437044"/>
              </a:tblGrid>
              <a:tr h="2474672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</a:rPr>
                        <a:t>SILNÉ STRÁNKY (S)</a:t>
                      </a:r>
                      <a:endParaRPr lang="sk-SK" sz="700" dirty="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243" marR="5624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 dirty="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 dirty="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 dirty="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 dirty="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 dirty="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 dirty="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 dirty="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 dirty="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 dirty="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 dirty="0">
                          <a:effectLst/>
                        </a:rPr>
                        <a:t>-</a:t>
                      </a:r>
                      <a:endParaRPr lang="sk-SK" sz="700" dirty="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243" marR="56243" marT="0" marB="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</a:rPr>
                        <a:t>SLABÉ STRÁNKY (W)</a:t>
                      </a:r>
                      <a:endParaRPr lang="sk-SK" sz="7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243" marR="5624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k-SK" sz="70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</a:rPr>
                        <a:t>-</a:t>
                      </a:r>
                      <a:endParaRPr lang="sk-SK" sz="7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243" marR="56243" marT="0" marB="0"/>
                </a:tc>
              </a:tr>
              <a:tr h="205129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</a:rPr>
                        <a:t>PRÍLEŽITOSTI (O)</a:t>
                      </a:r>
                      <a:endParaRPr lang="sk-SK" sz="7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243" marR="5624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</a:rPr>
                        <a:t> </a:t>
                      </a:r>
                      <a:endParaRPr lang="sk-SK" sz="7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243" marR="56243" marT="0" marB="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</a:rPr>
                        <a:t>HROZBY (T)</a:t>
                      </a:r>
                      <a:endParaRPr lang="sk-SK" sz="7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243" marR="5624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</a:rPr>
                        <a:t> </a:t>
                      </a:r>
                      <a:endParaRPr lang="sk-SK" sz="700" dirty="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243" marR="56243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3786"/>
            <a:ext cx="3073470" cy="58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ja-JP" sz="1400" b="0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 Black" pitchFamily="34" charset="0"/>
                <a:ea typeface="Times New Roman" pitchFamily="18" charset="0"/>
                <a:cs typeface="Times New Roman" pitchFamily="18" charset="0"/>
              </a:rPr>
              <a:t>B4: OSOBNÁ SWOT ANALÝZA</a:t>
            </a:r>
            <a:endParaRPr kumimoji="0" lang="sk-SK" altLang="ja-JP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).</a:t>
            </a:r>
            <a:endParaRPr kumimoji="0" lang="sk-SK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89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cap="all" dirty="0"/>
              <a:t>B4: OSOBNÁ SWOT ANALÝZA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>
            <a:normAutofit/>
          </a:bodyPr>
          <a:lstStyle/>
          <a:p>
            <a:r>
              <a:rPr lang="sk-SK" i="1" dirty="0"/>
              <a:t>Každý sme iný: niekto je poriadny a systematický, ale je pre neho ťažké byť tvorivý a improvizovať. </a:t>
            </a:r>
            <a:endParaRPr lang="sk-SK" i="1" dirty="0" smtClean="0"/>
          </a:p>
          <a:p>
            <a:r>
              <a:rPr lang="sk-SK" i="1" dirty="0" smtClean="0"/>
              <a:t>Je </a:t>
            </a:r>
            <a:r>
              <a:rPr lang="sk-SK" i="1" dirty="0"/>
              <a:t>zaujímavé, že hoci  ide o veľmi dôležité veci, máme často problém tieto veci u seba samého pomenovať. </a:t>
            </a:r>
            <a:endParaRPr lang="sk-SK" i="1" dirty="0" smtClean="0"/>
          </a:p>
          <a:p>
            <a:r>
              <a:rPr lang="sk-SK" i="1" dirty="0" smtClean="0">
                <a:solidFill>
                  <a:srgbClr val="FF0000"/>
                </a:solidFill>
              </a:rPr>
              <a:t>V </a:t>
            </a:r>
            <a:r>
              <a:rPr lang="sk-SK" i="1" dirty="0">
                <a:solidFill>
                  <a:srgbClr val="FF0000"/>
                </a:solidFill>
              </a:rPr>
              <a:t>prvom kroku </a:t>
            </a:r>
            <a:r>
              <a:rPr lang="sk-SK" i="1" dirty="0"/>
              <a:t>vyplňte prvý riadok tabuľky: Vaše </a:t>
            </a:r>
            <a:r>
              <a:rPr lang="sk-SK" b="1" i="1" dirty="0"/>
              <a:t>silné</a:t>
            </a:r>
            <a:r>
              <a:rPr lang="sk-SK" i="1" dirty="0"/>
              <a:t> a </a:t>
            </a:r>
            <a:r>
              <a:rPr lang="sk-SK" b="1" i="1" dirty="0"/>
              <a:t>slabé</a:t>
            </a:r>
            <a:r>
              <a:rPr lang="sk-SK" i="1" dirty="0"/>
              <a:t> stránky – dajte si záležať a skúste nájsť aspoň 10 vlastností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508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72067" y="1268760"/>
            <a:ext cx="7408333" cy="4857403"/>
          </a:xfrm>
        </p:spPr>
        <p:txBody>
          <a:bodyPr/>
          <a:lstStyle/>
          <a:p>
            <a:pPr lvl="0"/>
            <a:r>
              <a:rPr lang="sk-SK" i="1" dirty="0"/>
              <a:t>V druhom kroku vyplňte druhý riadok – </a:t>
            </a:r>
            <a:r>
              <a:rPr lang="sk-SK" b="1" i="1" dirty="0">
                <a:solidFill>
                  <a:srgbClr val="FF0000"/>
                </a:solidFill>
              </a:rPr>
              <a:t>príležitosti</a:t>
            </a:r>
            <a:r>
              <a:rPr lang="sk-SK" i="1" dirty="0"/>
              <a:t> a </a:t>
            </a:r>
            <a:r>
              <a:rPr lang="sk-SK" b="1" i="1" dirty="0"/>
              <a:t>hrozby</a:t>
            </a:r>
            <a:r>
              <a:rPr lang="sk-SK" i="1" dirty="0"/>
              <a:t>. </a:t>
            </a:r>
            <a:endParaRPr lang="sk-SK" i="1" dirty="0" smtClean="0"/>
          </a:p>
          <a:p>
            <a:pPr lvl="0"/>
            <a:r>
              <a:rPr lang="sk-SK" i="1" dirty="0" smtClean="0"/>
              <a:t>Pokúste </a:t>
            </a:r>
            <a:r>
              <a:rPr lang="sk-SK" i="1" dirty="0"/>
              <a:t>sa zanalyzovať Vašu súčasnú situáciu a porozmýšľať o možnostiach, ktoré Vám vonkajšie prostredie ponúka. </a:t>
            </a:r>
            <a:r>
              <a:rPr lang="sk-SK" i="1" dirty="0">
                <a:solidFill>
                  <a:srgbClr val="FF0000"/>
                </a:solidFill>
              </a:rPr>
              <a:t>Hrozby sú prekážky </a:t>
            </a:r>
            <a:r>
              <a:rPr lang="sk-SK" i="1" dirty="0"/>
              <a:t>pri hľadaní zamestnania alebo „polená“, ktoré nám môžu okolnosti hádzať pod nohy.“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292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C00000"/>
                </a:solidFill>
              </a:rPr>
              <a:t>Sebapoznanie,  </a:t>
            </a:r>
            <a:r>
              <a:rPr lang="sk-SK" dirty="0" err="1" smtClean="0">
                <a:solidFill>
                  <a:srgbClr val="C00000"/>
                </a:solidFill>
              </a:rPr>
              <a:t>sebahodnotenie</a:t>
            </a:r>
            <a:r>
              <a:rPr lang="sk-SK" dirty="0" smtClean="0">
                <a:solidFill>
                  <a:srgbClr val="C00000"/>
                </a:solidFill>
              </a:rPr>
              <a:t>  a</a:t>
            </a:r>
            <a:br>
              <a:rPr lang="sk-SK" dirty="0" smtClean="0">
                <a:solidFill>
                  <a:srgbClr val="C00000"/>
                </a:solidFill>
              </a:rPr>
            </a:br>
            <a:r>
              <a:rPr lang="sk-SK" dirty="0" err="1" smtClean="0">
                <a:solidFill>
                  <a:srgbClr val="C00000"/>
                </a:solidFill>
              </a:rPr>
              <a:t>sebaobraz</a:t>
            </a:r>
            <a:r>
              <a:rPr lang="sk-SK" dirty="0" smtClean="0">
                <a:solidFill>
                  <a:srgbClr val="C00000"/>
                </a:solidFill>
              </a:rPr>
              <a:t>   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632848" cy="3400401"/>
          </a:xfrm>
        </p:spPr>
        <p:txBody>
          <a:bodyPr/>
          <a:lstStyle/>
          <a:p>
            <a:r>
              <a:rPr lang="sk-SK" sz="2800" dirty="0" smtClean="0">
                <a:solidFill>
                  <a:srgbClr val="0070C0"/>
                </a:solidFill>
              </a:rPr>
              <a:t>---------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Aký typ osobnosti ste ?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Ako to môže vplývať na Vašu prácu ?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Aké sú Vaše silné stránky ?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Pomáhajú Vám vo Vašej práci ?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Ako Vás vidia iní ?</a:t>
            </a:r>
          </a:p>
          <a:p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5031108"/>
            <a:ext cx="3384376" cy="1656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969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var vlnenia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599</TotalTime>
  <Words>718</Words>
  <Application>Microsoft Office PowerPoint</Application>
  <PresentationFormat>Prezentácia na obrazovke (4:3)</PresentationFormat>
  <Paragraphs>239</Paragraphs>
  <Slides>38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38</vt:i4>
      </vt:variant>
    </vt:vector>
  </HeadingPairs>
  <TitlesOfParts>
    <vt:vector size="40" baseType="lpstr">
      <vt:lpstr>Tvar vlnenia</vt:lpstr>
      <vt:lpstr>1_Tvar vlnenia</vt:lpstr>
      <vt:lpstr> Reštart3  Moje silné stránky II /Sebahodnotenie </vt:lpstr>
      <vt:lpstr>Sebapoznávanie a sebahodnotenie</vt:lpstr>
      <vt:lpstr>Sebapoznanie</vt:lpstr>
      <vt:lpstr>Chyby pri sebapoznávaní</vt:lpstr>
      <vt:lpstr>Sebapoznávanie -sebahodnotenie</vt:lpstr>
      <vt:lpstr>B4: OSOBNÁ SWOT ANALÝZA ).</vt:lpstr>
      <vt:lpstr>B4: OSOBNÁ SWOT ANALÝZA</vt:lpstr>
      <vt:lpstr>Prezentácia programu PowerPoint</vt:lpstr>
      <vt:lpstr>Sebapoznanie,  sebahodnotenie  a sebaobraz   </vt:lpstr>
      <vt:lpstr>3 druhy otázok, na ktoré si človek odpovedá:</vt:lpstr>
      <vt:lpstr>JOHARI  OKNO</vt:lpstr>
      <vt:lpstr>Johari schéma</vt:lpstr>
      <vt:lpstr>Prezentácia programu PowerPoint</vt:lpstr>
      <vt:lpstr>Prezentácia programu PowerPoint</vt:lpstr>
      <vt:lpstr>Prezentácia programu PowerPoint</vt:lpstr>
      <vt:lpstr>Charakteristika dominantných  oblastí :</vt:lpstr>
      <vt:lpstr>Prezentácia programu PowerPoint</vt:lpstr>
      <vt:lpstr>Prezentácia programu PowerPoint</vt:lpstr>
      <vt:lpstr>Prezentácia programu PowerPoint</vt:lpstr>
      <vt:lpstr>Prezentácia programu PowerPoint</vt:lpstr>
      <vt:lpstr>Spätná väzba  je  DAR </vt:lpstr>
      <vt:lpstr>Spätná väzba               Kritika       </vt:lpstr>
      <vt:lpstr>Dávajúci -  spätnú   väzbu :</vt:lpstr>
      <vt:lpstr>Prijímajúci -  spätnú   väzbu :</vt:lpstr>
      <vt:lpstr>Prezentácia programu PowerPoint</vt:lpstr>
      <vt:lpstr>„Rob to, čo najlepšie vieš“</vt:lpstr>
      <vt:lpstr>Typy osobnosti</vt:lpstr>
      <vt:lpstr>Prezentácia programu PowerPoint</vt:lpstr>
      <vt:lpstr>Cholerik</vt:lpstr>
      <vt:lpstr>Melancholik</vt:lpstr>
      <vt:lpstr>pasívny                 obozretný rozvážny                     zmierlivý ovláda sa spoľahlivý               vyrovnaný pokojný                        cieľavedomý spokojný so životom priateľský                    vtipný  </vt:lpstr>
      <vt:lpstr>spoločenský              prístupný zhovorčivý        bezstarostný nenútený                  čulý optimista      zvedavý dobrý vodca duša spoločnosti obľúbený a trúfalý</vt:lpstr>
      <vt:lpstr>Ako komunikujeme s okolitým svetom a kam usmerňujeme svoju energiu.        –––––––––––––––––––––––––––––––––––I––––––––––––––––––––––––––––––––––– Extroverzia ( E )                                                                                                                                                                                     Introverzia ( I )    Aký druh informácie si prirodzene všímame a vnímame.      –––––––––––––––––––––––––––––––––––I––––––––––––––––––––––––––––––––––– Zmyslovosť ( Z )                                          Intuitívnosť( N )      Ako sa rozhodujeme.      –––––––––––––––––––––––––––––––––––I––––––––––––––––––––––––––––––––––– Rozumovosť ( R )                                                                                                                                                                                         Citovosť ( C )    Či preferujeme štrukturovaný alebo spontánnejší spôsob života.        –––––––––––––––––––––––––––––––––––I–––––––––––––––––––––––––––––––––––   Uvážlivosť ( U )      Vnímavosť ( V ) </vt:lpstr>
      <vt:lpstr>Introvert -zameriava sa na svoje vnútro - energiu si dobíja sám -  vyhýba sa centru spoločnosti</vt:lpstr>
      <vt:lpstr>Zmyslový -sústreďuje sa na to, čo sa dá vidieť,počuť,cítiť,čuchať,ochutnať - orientujú sa na prítomnosť potrebuje mapu, návod -------------</vt:lpstr>
      <vt:lpstr>Rozumový typ - rozhodnutia, ktoré dávajú logický zmysel - skvele logicky uvažujú -podávajú pravdivé a neskreslené názory</vt:lpstr>
      <vt:lpstr>Uvážlivý typ -uprednostňuje svoju rozvážnosť -usporiadaný spôsob života -život –organizovaný, plánovaný, usporiadaný ---------</vt:lpstr>
      <vt:lpstr>16 typov osobnosti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JOHARI   OKNO    /Joachim Luft  a Hary Ingham/   interpersonálna komunikácia</dc:title>
  <dc:creator>Balogová Janka</dc:creator>
  <cp:lastModifiedBy>CL</cp:lastModifiedBy>
  <cp:revision>70</cp:revision>
  <cp:lastPrinted>2018-02-01T08:36:50Z</cp:lastPrinted>
  <dcterms:created xsi:type="dcterms:W3CDTF">2016-04-28T09:46:59Z</dcterms:created>
  <dcterms:modified xsi:type="dcterms:W3CDTF">2018-02-01T09:59:17Z</dcterms:modified>
</cp:coreProperties>
</file>