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3"/>
  </p:notesMasterIdLst>
  <p:sldIdLst>
    <p:sldId id="353" r:id="rId3"/>
    <p:sldId id="350" r:id="rId4"/>
    <p:sldId id="351" r:id="rId5"/>
    <p:sldId id="355" r:id="rId6"/>
    <p:sldId id="324" r:id="rId7"/>
    <p:sldId id="348" r:id="rId8"/>
    <p:sldId id="354" r:id="rId9"/>
    <p:sldId id="349" r:id="rId10"/>
    <p:sldId id="356" r:id="rId11"/>
    <p:sldId id="35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261"/>
    <a:srgbClr val="009F3C"/>
    <a:srgbClr val="006699"/>
    <a:srgbClr val="02060A"/>
    <a:srgbClr val="1B587C"/>
    <a:srgbClr val="464543"/>
    <a:srgbClr val="990000"/>
    <a:srgbClr val="E8402E"/>
    <a:srgbClr val="F58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6992" autoAdjust="0"/>
  </p:normalViewPr>
  <p:slideViewPr>
    <p:cSldViewPr>
      <p:cViewPr>
        <p:scale>
          <a:sx n="103" d="100"/>
          <a:sy n="103" d="100"/>
        </p:scale>
        <p:origin x="-5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0E78E-BD01-4212-9D60-153C93257F4E}" type="datetimeFigureOut">
              <a:rPr lang="en-GB" smtClean="0"/>
              <a:pPr/>
              <a:t>20/04/2017</a:t>
            </a:fld>
            <a:endParaRPr lang="en-GB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62ED-1D63-4F05-8641-8B20E6BDA6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k-SK" baseline="0" dirty="0" smtClean="0"/>
          </a:p>
          <a:p>
            <a:endParaRPr lang="sk-SK" baseline="0" dirty="0" smtClean="0"/>
          </a:p>
          <a:p>
            <a:endParaRPr lang="en-GB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D62ED-1D63-4F05-8641-8B20E6BDA6B0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6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4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smtClean="0"/>
              <a:t>Your Logo</a:t>
            </a:r>
            <a:endParaRPr lang="en-GB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20/04/2017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20/04/2017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8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20/04/2017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9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20/04/2017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4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20/04/2017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750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20/04/2017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81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20/04/2017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20/04/2017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4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20/04/2017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0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20/04/2017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5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20/04/2017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3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20/04/2017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7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package" Target="../embeddings/Dokument_programu_Microsoft_Word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arcela.Novakova@upsvr.gov.sk" TargetMode="External"/><Relationship Id="rId2" Type="http://schemas.openxmlformats.org/officeDocument/2006/relationships/hyperlink" Target="mailto:Balogova@upsvr.gov.sk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Janka.Balogova@upsvr.gov.s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Janka.Balogova@upsvr.gov.s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9512" y="404664"/>
            <a:ext cx="7488832" cy="720080"/>
          </a:xfrm>
          <a:solidFill>
            <a:srgbClr val="0B3261"/>
          </a:solidFill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ZÁVER a akčný plán poradcov</a:t>
            </a:r>
            <a:endParaRPr lang="sk-SK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7776864" cy="3888432"/>
          </a:xfrm>
        </p:spPr>
        <p:txBody>
          <a:bodyPr/>
          <a:lstStyle/>
          <a:p>
            <a:r>
              <a:rPr lang="sk-SK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Klient dostane do ruky:</a:t>
            </a:r>
          </a:p>
          <a:p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sk-SK" sz="3200" dirty="0" smtClean="0">
                <a:solidFill>
                  <a:srgbClr val="02060A"/>
                </a:solidFill>
                <a:latin typeface="Times New Roman" pitchFamily="18" charset="0"/>
                <a:cs typeface="Times New Roman" pitchFamily="18" charset="0"/>
              </a:rPr>
              <a:t>Portfólio</a:t>
            </a:r>
          </a:p>
          <a:p>
            <a:pPr marL="514350" indent="-514350">
              <a:buAutoNum type="arabicPeriod"/>
            </a:pPr>
            <a:r>
              <a:rPr lang="sk-SK" sz="3200" dirty="0" err="1" smtClean="0">
                <a:solidFill>
                  <a:srgbClr val="02060A"/>
                </a:solidFill>
                <a:latin typeface="Times New Roman" pitchFamily="18" charset="0"/>
                <a:cs typeface="Times New Roman" pitchFamily="18" charset="0"/>
              </a:rPr>
              <a:t>Kariérový</a:t>
            </a:r>
            <a:r>
              <a:rPr lang="sk-SK" sz="3200" dirty="0" smtClean="0">
                <a:solidFill>
                  <a:srgbClr val="02060A"/>
                </a:solidFill>
                <a:latin typeface="Times New Roman" pitchFamily="18" charset="0"/>
                <a:cs typeface="Times New Roman" pitchFamily="18" charset="0"/>
              </a:rPr>
              <a:t> kvietok</a:t>
            </a:r>
          </a:p>
          <a:p>
            <a:pPr marL="514350" indent="-514350">
              <a:buAutoNum type="arabicPeriod"/>
            </a:pPr>
            <a:r>
              <a:rPr lang="sk-SK" sz="3200" dirty="0" smtClean="0">
                <a:solidFill>
                  <a:srgbClr val="02060A"/>
                </a:solidFill>
                <a:latin typeface="Times New Roman" pitchFamily="18" charset="0"/>
                <a:cs typeface="Times New Roman" pitchFamily="18" charset="0"/>
              </a:rPr>
              <a:t>Záverečnú správu</a:t>
            </a:r>
            <a:endParaRPr lang="sk-SK" sz="3200" dirty="0">
              <a:solidFill>
                <a:srgbClr val="02060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72816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632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Ďakujeme za pozornosť  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96952"/>
            <a:ext cx="1645795" cy="145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1378061" cy="137806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162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5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6408712" cy="792088"/>
          </a:xfrm>
          <a:solidFill>
            <a:srgbClr val="0B3261"/>
          </a:solidFill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Záver a akčný plán poradcov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7504" y="1340768"/>
            <a:ext cx="8928992" cy="4176464"/>
          </a:xfrm>
        </p:spPr>
        <p:txBody>
          <a:bodyPr>
            <a:normAutofit/>
          </a:bodyPr>
          <a:lstStyle/>
          <a:p>
            <a:r>
              <a:rPr lang="sk-SK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Trvanie</a:t>
            </a:r>
            <a:r>
              <a:rPr lang="sk-SK" sz="2400" dirty="0" smtClean="0">
                <a:solidFill>
                  <a:srgbClr val="02060A"/>
                </a:solidFill>
                <a:latin typeface="Times New Roman" pitchFamily="18" charset="0"/>
                <a:cs typeface="Times New Roman" pitchFamily="18" charset="0"/>
              </a:rPr>
              <a:t> :  8/10 -  30 hodín</a:t>
            </a:r>
          </a:p>
          <a:p>
            <a:endParaRPr lang="sk-SK" sz="2400" dirty="0" smtClean="0">
              <a:solidFill>
                <a:srgbClr val="02060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Doba</a:t>
            </a:r>
            <a:r>
              <a:rPr lang="sk-SK" sz="2400" dirty="0" smtClean="0">
                <a:solidFill>
                  <a:srgbClr val="02060A"/>
                </a:solidFill>
                <a:latin typeface="Times New Roman" pitchFamily="18" charset="0"/>
                <a:cs typeface="Times New Roman" pitchFamily="18" charset="0"/>
              </a:rPr>
              <a:t>: 6 – 8 týždňov</a:t>
            </a:r>
          </a:p>
          <a:p>
            <a:endParaRPr lang="sk-SK" sz="2400" dirty="0" smtClean="0">
              <a:solidFill>
                <a:srgbClr val="02060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Minimálny počet individuálnych rozhovorov </a:t>
            </a:r>
            <a:r>
              <a:rPr lang="sk-SK" sz="2400" dirty="0" smtClean="0">
                <a:solidFill>
                  <a:srgbClr val="02060A"/>
                </a:solidFill>
                <a:latin typeface="Times New Roman" pitchFamily="18" charset="0"/>
                <a:cs typeface="Times New Roman" pitchFamily="18" charset="0"/>
              </a:rPr>
              <a:t>: 4  /</a:t>
            </a:r>
            <a:r>
              <a:rPr lang="sk-SK" sz="1600" dirty="0" smtClean="0">
                <a:solidFill>
                  <a:srgbClr val="02060A"/>
                </a:solidFill>
                <a:latin typeface="Times New Roman" pitchFamily="18" charset="0"/>
                <a:cs typeface="Times New Roman" pitchFamily="18" charset="0"/>
              </a:rPr>
              <a:t>minimálne jeden v každej fáze /</a:t>
            </a:r>
          </a:p>
          <a:p>
            <a:endParaRPr lang="sk-SK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sk-SK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 - - - - - - - - - - - - - - - - - -</a:t>
            </a:r>
            <a:endParaRPr lang="sk-SK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sz="1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Bilancia kompetencií  </a:t>
            </a:r>
            <a:r>
              <a:rPr lang="sk-SK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NEMÁ  </a:t>
            </a:r>
            <a:r>
              <a:rPr lang="sk-SK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štandardizovaný priebeh</a:t>
            </a:r>
            <a:endParaRPr lang="sk-SK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438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862" y="5733256"/>
            <a:ext cx="12954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2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6984776" cy="720079"/>
          </a:xfrm>
          <a:solidFill>
            <a:srgbClr val="0B3261"/>
          </a:solidFill>
        </p:spPr>
        <p:txBody>
          <a:bodyPr>
            <a:normAutofit/>
          </a:bodyPr>
          <a:lstStyle/>
          <a:p>
            <a:r>
              <a:rPr lang="sk-SK" sz="2400" b="1" dirty="0" smtClean="0">
                <a:solidFill>
                  <a:schemeClr val="bg1"/>
                </a:solidFill>
              </a:rPr>
              <a:t>Príklad priebehu a trvania bilancie kompetencií</a:t>
            </a:r>
            <a:endParaRPr lang="sk-SK" sz="2400" b="1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776864" cy="355280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538288"/>
            <a:ext cx="802005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335" y="188640"/>
            <a:ext cx="93610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447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358" y="116632"/>
            <a:ext cx="8229600" cy="49006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sk-SK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Navrhovaný priebeh :</a:t>
            </a:r>
            <a:endParaRPr lang="sk-SK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15776"/>
              </p:ext>
            </p:extLst>
          </p:nvPr>
        </p:nvGraphicFramePr>
        <p:xfrm>
          <a:off x="467544" y="980728"/>
          <a:ext cx="7986713" cy="561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kument" r:id="rId4" imgW="6548928" imgH="7418666" progId="Word.Document.12">
                  <p:embed/>
                </p:oleObj>
              </mc:Choice>
              <mc:Fallback>
                <p:oleObj name="Dokument" r:id="rId4" imgW="6548928" imgH="74186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980728"/>
                        <a:ext cx="7986713" cy="561662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23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332657"/>
            <a:ext cx="6336704" cy="720080"/>
          </a:xfrm>
          <a:solidFill>
            <a:schemeClr val="tx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Záver  a akčný plán poradcov</a:t>
            </a:r>
            <a:endParaRPr lang="en-GB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136904" cy="2616696"/>
          </a:xfr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sk-SK" b="1" dirty="0" smtClean="0">
                <a:solidFill>
                  <a:schemeClr val="tx1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Balíček na cestu....</a:t>
            </a:r>
            <a:endParaRPr lang="en-GB" b="1" dirty="0">
              <a:solidFill>
                <a:schemeClr val="tx1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3568" y="3365376"/>
            <a:ext cx="784887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srgbClr val="1F49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79513" y="5795394"/>
            <a:ext cx="87120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65376"/>
            <a:ext cx="2109695" cy="194193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852" y="2668689"/>
            <a:ext cx="522734" cy="52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17" y="2708920"/>
            <a:ext cx="511625" cy="5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70" y="2319908"/>
            <a:ext cx="522734" cy="52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4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5616624" cy="648072"/>
          </a:xfrm>
          <a:prstGeom prst="rect">
            <a:avLst/>
          </a:prstGeom>
          <a:solidFill>
            <a:srgbClr val="0B326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Supervízia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0528" y="1556792"/>
            <a:ext cx="90730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Vytvori</a:t>
            </a:r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ť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svoje kompetenčné 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portfólio –           </a:t>
            </a:r>
          </a:p>
          <a:p>
            <a:pPr lvl="1"/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                         do </a:t>
            </a:r>
            <a:r>
              <a:rPr lang="sk-SK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 mesiaca </a:t>
            </a:r>
            <a:endParaRPr lang="sk-SK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Vyskúšať si bilanciu kompetencií  s </a:t>
            </a:r>
            <a:r>
              <a:rPr lang="sk-SK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klientmi (poslať kalendár stretnutí a záverečnú správu)- </a:t>
            </a:r>
            <a:r>
              <a:rPr lang="sk-SK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                  </a:t>
            </a:r>
          </a:p>
          <a:p>
            <a:pPr lvl="1"/>
            <a:r>
              <a:rPr lang="sk-SK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3 mesiacov</a:t>
            </a:r>
          </a:p>
          <a:p>
            <a:pPr lvl="1"/>
            <a:endParaRPr lang="sk-SK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Z toho </a:t>
            </a:r>
            <a:r>
              <a:rPr lang="sk-SK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„kazuistika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“ (dve A4)</a:t>
            </a:r>
          </a:p>
          <a:p>
            <a:pPr lvl="1"/>
            <a:endParaRPr lang="sk-SK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sk-SK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- - - - - - - - - - - - - - - - - - - - -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16421"/>
            <a:ext cx="1133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591" y="5445224"/>
            <a:ext cx="1391228" cy="91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93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186002"/>
              </p:ext>
            </p:extLst>
          </p:nvPr>
        </p:nvGraphicFramePr>
        <p:xfrm>
          <a:off x="1115616" y="908720"/>
          <a:ext cx="6840760" cy="5616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50941"/>
                <a:gridCol w="2689819"/>
              </a:tblGrid>
              <a:tr h="3083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8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Aktivita</a:t>
                      </a:r>
                      <a:endParaRPr lang="sk-SK" sz="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6105" marR="3610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800" b="1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Termín splnenia</a:t>
                      </a:r>
                      <a:endParaRPr lang="sk-SK" sz="8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6105" marR="36105" marT="0" marB="0">
                    <a:solidFill>
                      <a:srgbClr val="C00000"/>
                    </a:solidFill>
                  </a:tcPr>
                </a:tc>
              </a:tr>
              <a:tr h="6340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Vytvoriť si vlastné portfólio kompetencií a zaslať </a:t>
                      </a:r>
                      <a:r>
                        <a:rPr lang="sk-SK" sz="7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supervízorovi</a:t>
                      </a:r>
                      <a:endParaRPr lang="sk-SK" sz="7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6105" marR="361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 1 mesiaca, podľa rozdelenia na adresy: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800" b="1" u="sng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Janka.</a:t>
                      </a:r>
                      <a:r>
                        <a:rPr lang="sk-SK" sz="800" b="1" u="sng" dirty="0" err="1"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Balogova@upsvr.gov.sk</a:t>
                      </a:r>
                      <a:endParaRPr lang="sk-SK" sz="8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800" b="1" u="sng" dirty="0" err="1">
                          <a:effectLst/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Marcela.Novakova@upsvr.gov.sk</a:t>
                      </a:r>
                      <a:endParaRPr lang="sk-SK" sz="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6105" marR="36105" marT="0" marB="0">
                    <a:solidFill>
                      <a:schemeClr val="bg2"/>
                    </a:solidFill>
                  </a:tcPr>
                </a:tc>
              </a:tr>
              <a:tr h="7682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Vyhotoviť bilanciu kompetencií s 1 klientom a zaslať podporné materiály.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700" u="sng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Požadované dokumenty:</a:t>
                      </a:r>
                      <a:endParaRPr lang="sk-SK" sz="7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x harmonogram a obsah stretnutí (záznam IAP / OPS) 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x záverečná správa </a:t>
                      </a:r>
                      <a:endParaRPr lang="sk-SK" sz="7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6105" marR="361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 3 mesiacov zaslať na adresu podľa toho ako sme sa rozdelili: 1 polovica na </a:t>
                      </a:r>
                      <a:r>
                        <a:rPr lang="en-US" sz="800" b="1" u="sng" dirty="0"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Janka</a:t>
                      </a:r>
                      <a:r>
                        <a:rPr lang="sk-SK" sz="800" b="1" u="sng" dirty="0"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.</a:t>
                      </a:r>
                      <a:r>
                        <a:rPr lang="sk-SK" sz="800" b="1" u="sng" dirty="0" err="1"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Balogova@upsvr.gov.sk</a:t>
                      </a:r>
                      <a:endParaRPr lang="sk-SK" sz="8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Druhá polovica na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800" b="1" u="sng" dirty="0" err="1">
                          <a:effectLst/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Marcela.Novakova@upsvr.gov.sk</a:t>
                      </a:r>
                      <a:endParaRPr lang="sk-SK" sz="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6105" marR="36105" marT="0" marB="0">
                    <a:solidFill>
                      <a:schemeClr val="bg2"/>
                    </a:solidFill>
                  </a:tcPr>
                </a:tc>
              </a:tr>
              <a:tr h="3461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Dohodnutie konzultácia so supervízorom</a:t>
                      </a:r>
                      <a:endParaRPr lang="sk-SK" sz="7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6105" marR="361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 14 dní od zaslania BK</a:t>
                      </a:r>
                      <a:endParaRPr lang="sk-SK" sz="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6105" marR="36105" marT="0" marB="0">
                    <a:solidFill>
                      <a:schemeClr val="bg2"/>
                    </a:solidFill>
                  </a:tcPr>
                </a:tc>
              </a:tr>
              <a:tr h="2253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Realizovať bilanciu kompetencií s 2 klientmi a zaslať podporné materiály.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700" u="sng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Požadované dokumenty:</a:t>
                      </a:r>
                      <a:endParaRPr lang="sk-SK" sz="7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x harmonogram a obsah stretnutí (záznam IAP / OPS 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x záverečná správa 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sk-SK" sz="7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kazuistika</a:t>
                      </a: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 rozsahu dvoch strán A4 (ľubovoľný klient z 3 realizovaných):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Charakteristika klienta a počiatočnej situácie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Popis a analýza prípadu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Priebeh poradenského procesu</a:t>
                      </a:r>
                    </a:p>
                    <a:p>
                      <a:pPr marL="742950" lvl="1" indent="-28575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Závery procesu a diskusia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Podporná dokumentácia (záverečná správa, harmonogram stretnutí, záznam zo vstupného rozhovoru, dohoda, fotokópia portfólia a výsledkov jednotlivých stretnutí)</a:t>
                      </a:r>
                      <a:endParaRPr lang="sk-SK" sz="7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6105" marR="361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 6 mesiacov</a:t>
                      </a:r>
                      <a:endParaRPr lang="sk-SK" sz="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6105" marR="36105" marT="0" marB="0">
                    <a:solidFill>
                      <a:schemeClr val="bg2"/>
                    </a:solidFill>
                  </a:tcPr>
                </a:tc>
              </a:tr>
              <a:tr h="3511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7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Zúčastniť sa na jednodňovom školení „Kazuistický seminár - spätná väzba“ </a:t>
                      </a:r>
                      <a:endParaRPr lang="sk-SK" sz="7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6105" marR="361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8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Október / november 2017 (bude upresnené)</a:t>
                      </a:r>
                      <a:endParaRPr lang="sk-SK" sz="8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6105" marR="36105" marT="0" marB="0">
                    <a:solidFill>
                      <a:schemeClr val="bg2"/>
                    </a:solidFill>
                  </a:tcPr>
                </a:tc>
              </a:tr>
              <a:tr h="9550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 Vykonať ďalšie 2 bilancie kompetencií.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700" u="sng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Požadované dokumenty:</a:t>
                      </a:r>
                      <a:endParaRPr lang="sk-SK" sz="7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x harmonogram a obsah stretnutí (záznam IAP / OPS) 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x záverečná správa </a:t>
                      </a:r>
                    </a:p>
                    <a:p>
                      <a:pPr marL="914400"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sk-SK" sz="7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6105" marR="3610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sk-SK" sz="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 12 mesiacov</a:t>
                      </a:r>
                      <a:endParaRPr lang="sk-SK" sz="8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36105" marR="36105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114035"/>
            <a:ext cx="7128792" cy="6488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ja-JP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POŽIADAVKY NA ABSOLVOVANIE KURZU BILANCIA KOMPETENCIÍ</a:t>
            </a:r>
            <a:endParaRPr kumimoji="0" lang="en-US" altLang="ja-JP" sz="11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mci implement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cie bilancie kompetenci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bud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ú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od 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ú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častn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kov 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š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kolen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í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vyžadovan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nasleduj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ú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ce aktivity:</a:t>
            </a:r>
            <a:endParaRPr kumimoji="0" lang="sk-SK" altLang="ja-JP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404664"/>
            <a:ext cx="8317552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sk-SK" b="1" dirty="0" err="1" smtClean="0"/>
              <a:t>Supervízne</a:t>
            </a:r>
            <a:r>
              <a:rPr lang="sk-SK" b="1" dirty="0" smtClean="0"/>
              <a:t> stretnutie </a:t>
            </a:r>
            <a:r>
              <a:rPr lang="sk-SK" dirty="0" smtClean="0"/>
              <a:t>– do </a:t>
            </a:r>
            <a:r>
              <a:rPr lang="sk-SK" dirty="0" smtClean="0">
                <a:solidFill>
                  <a:srgbClr val="C00000"/>
                </a:solidFill>
              </a:rPr>
              <a:t>6 mesiacov </a:t>
            </a:r>
            <a:r>
              <a:rPr lang="sk-SK" dirty="0" smtClean="0"/>
              <a:t>po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školení BK  </a:t>
            </a:r>
            <a:r>
              <a:rPr lang="sk-SK" sz="1700" dirty="0" smtClean="0"/>
              <a:t>/ október / november 2017 /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Kontakt</a:t>
            </a:r>
            <a:r>
              <a:rPr lang="sk-SK" dirty="0"/>
              <a:t>:  </a:t>
            </a:r>
            <a:r>
              <a:rPr lang="sk-SK" dirty="0" err="1" smtClean="0">
                <a:hlinkClick r:id="rId2"/>
              </a:rPr>
              <a:t>Janka.Balogova@upsvr.gov.sk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</a:t>
            </a:r>
            <a:r>
              <a:rPr lang="sk-SK" dirty="0" err="1" smtClean="0"/>
              <a:t>t.č</a:t>
            </a:r>
            <a:r>
              <a:rPr lang="sk-SK" dirty="0" smtClean="0"/>
              <a:t>. 580 292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</a:t>
            </a:r>
            <a:r>
              <a:rPr lang="sk-SK" dirty="0" err="1" smtClean="0">
                <a:solidFill>
                  <a:schemeClr val="accent4"/>
                </a:solidFill>
              </a:rPr>
              <a:t>Marcela.Novakova@upsvr.gov.sk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</a:t>
            </a:r>
            <a:r>
              <a:rPr lang="sk-SK" dirty="0" err="1" smtClean="0"/>
              <a:t>t.č</a:t>
            </a:r>
            <a:r>
              <a:rPr lang="sk-SK" dirty="0" smtClean="0"/>
              <a:t>. 540 317</a:t>
            </a:r>
          </a:p>
          <a:p>
            <a:pPr marL="0" indent="0">
              <a:buNone/>
            </a:pPr>
            <a:r>
              <a:rPr lang="sk-SK" dirty="0" smtClean="0"/>
              <a:t>          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91" y="1052736"/>
            <a:ext cx="704849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41" y="4018965"/>
            <a:ext cx="4572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225" y="2492896"/>
            <a:ext cx="395403" cy="3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262" y="5949280"/>
            <a:ext cx="1438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5042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502920" y="548680"/>
            <a:ext cx="8183880" cy="792088"/>
          </a:xfrm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Bodka na záver ....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r>
              <a:rPr lang="sk-SK" sz="9600" dirty="0" smtClean="0"/>
              <a:t>                                 </a:t>
            </a:r>
            <a:endParaRPr lang="sk-SK" sz="9600" dirty="0"/>
          </a:p>
        </p:txBody>
      </p:sp>
      <p:sp>
        <p:nvSpPr>
          <p:cNvPr id="4" name="Ovál 3"/>
          <p:cNvSpPr/>
          <p:nvPr/>
        </p:nvSpPr>
        <p:spPr>
          <a:xfrm>
            <a:off x="3923928" y="2492896"/>
            <a:ext cx="1872208" cy="187220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B3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9F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19440</TotalTime>
  <Words>313</Words>
  <Application>Microsoft Office PowerPoint</Application>
  <PresentationFormat>Prezentácia na obrazovke (4:3)</PresentationFormat>
  <Paragraphs>86</Paragraphs>
  <Slides>10</Slides>
  <Notes>2</Notes>
  <HiddenSlides>0</HiddenSlides>
  <MMClips>0</MMClips>
  <ScaleCrop>false</ScaleCrop>
  <HeadingPairs>
    <vt:vector size="6" baseType="variant">
      <vt:variant>
        <vt:lpstr>Motív</vt:lpstr>
      </vt:variant>
      <vt:variant>
        <vt:i4>2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Office Theme</vt:lpstr>
      <vt:lpstr>Aspect</vt:lpstr>
      <vt:lpstr>Dokument</vt:lpstr>
      <vt:lpstr>ZÁVER a akčný plán poradcov</vt:lpstr>
      <vt:lpstr>Záver a akčný plán poradcov</vt:lpstr>
      <vt:lpstr>Príklad priebehu a trvania bilancie kompetencií</vt:lpstr>
      <vt:lpstr>Navrhovaný priebeh :</vt:lpstr>
      <vt:lpstr>Záver  a akčný plán poradcov</vt:lpstr>
      <vt:lpstr>Prezentácia programu PowerPoint</vt:lpstr>
      <vt:lpstr>Prezentácia programu PowerPoint</vt:lpstr>
      <vt:lpstr>Prezentácia programu PowerPoint</vt:lpstr>
      <vt:lpstr>Bodka na záver ....</vt:lpstr>
      <vt:lpstr>Prezentácia programu PowerPoint</vt:lpstr>
    </vt:vector>
  </TitlesOfParts>
  <Company>SAINT-GOBAIN 1.7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Balogová Janka</cp:lastModifiedBy>
  <cp:revision>226</cp:revision>
  <cp:lastPrinted>2017-04-05T13:28:30Z</cp:lastPrinted>
  <dcterms:created xsi:type="dcterms:W3CDTF">2013-06-03T12:57:42Z</dcterms:created>
  <dcterms:modified xsi:type="dcterms:W3CDTF">2017-04-20T13:22:45Z</dcterms:modified>
</cp:coreProperties>
</file>