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50C744B9-88A4-485D-A5E9-FA80852CA434}" type="datetimeFigureOut">
              <a:rPr lang="sk-SK" smtClean="0"/>
              <a:t>26. 2. 2019</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4A52B08D-B0C0-4C82-A8DA-975115BC9862}"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4A52B08D-B0C0-4C82-A8DA-975115BC9862}"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4A52B08D-B0C0-4C82-A8DA-975115BC9862}"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4A52B08D-B0C0-4C82-A8DA-975115BC9862}" type="slidenum">
              <a:rPr lang="sk-SK" smtClean="0"/>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4A52B08D-B0C0-4C82-A8DA-975115BC9862}" type="slidenum">
              <a:rPr lang="sk-SK" smtClean="0"/>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4A52B08D-B0C0-4C82-A8DA-975115BC9862}" type="slidenum">
              <a:rPr lang="sk-SK" smtClean="0"/>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4A52B08D-B0C0-4C82-A8DA-975115BC9862}"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bg>
      <p:bgRef idx="1002">
        <a:schemeClr val="bg1"/>
      </p:bgRef>
    </p:bg>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4A52B08D-B0C0-4C82-A8DA-975115BC9862}" type="slidenum">
              <a:rPr lang="sk-SK" smtClean="0"/>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50C744B9-88A4-485D-A5E9-FA80852CA434}" type="datetimeFigureOut">
              <a:rPr lang="sk-SK" smtClean="0"/>
              <a:t>26. 2. 2019</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4A52B08D-B0C0-4C82-A8DA-975115BC9862}"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50C744B9-88A4-485D-A5E9-FA80852CA434}" type="datetimeFigureOut">
              <a:rPr lang="sk-SK" smtClean="0"/>
              <a:t>26. 2. 2019</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4A52B08D-B0C0-4C82-A8DA-975115BC9862}"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bg>
      <p:bgRef idx="1002">
        <a:schemeClr val="bg1"/>
      </p:bgRef>
    </p:bg>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50C744B9-88A4-485D-A5E9-FA80852CA434}" type="datetimeFigureOut">
              <a:rPr lang="sk-SK" smtClean="0"/>
              <a:t>26. 2. 2019</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4A52B08D-B0C0-4C82-A8DA-975115BC9862}" type="slidenum">
              <a:rPr lang="sk-SK" smtClean="0"/>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C744B9-88A4-485D-A5E9-FA80852CA434}" type="datetimeFigureOut">
              <a:rPr lang="sk-SK" smtClean="0"/>
              <a:t>26. 2. 2019</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A52B08D-B0C0-4C82-A8DA-975115BC9862}"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endParaRPr lang="sk-SK"/>
          </a:p>
        </p:txBody>
      </p:sp>
      <p:sp>
        <p:nvSpPr>
          <p:cNvPr id="3" name="Nadpis 2"/>
          <p:cNvSpPr>
            <a:spLocks noGrp="1"/>
          </p:cNvSpPr>
          <p:nvPr>
            <p:ph type="title"/>
          </p:nvPr>
        </p:nvSpPr>
        <p:spPr/>
        <p:txBody>
          <a:bodyPr/>
          <a:lstStyle/>
          <a:p>
            <a:endParaRPr lang="sk-SK"/>
          </a:p>
        </p:txBody>
      </p:sp>
    </p:spTree>
    <p:extLst>
      <p:ext uri="{BB962C8B-B14F-4D97-AF65-F5344CB8AC3E}">
        <p14:creationId xmlns:p14="http://schemas.microsoft.com/office/powerpoint/2010/main" val="175800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b="1" dirty="0" smtClean="0"/>
              <a:t>Písomné pozvanie</a:t>
            </a:r>
            <a:r>
              <a:rPr lang="sk-SK" dirty="0" smtClean="0"/>
              <a:t> na prijímací pohovor by ste mali potvrdiť telefonicky alebo listom, </a:t>
            </a:r>
          </a:p>
          <a:p>
            <a:pPr marL="0" indent="0">
              <a:buNone/>
            </a:pPr>
            <a:r>
              <a:rPr lang="sk-SK" b="1" dirty="0" smtClean="0"/>
              <a:t>A to aj vtedy, </a:t>
            </a:r>
            <a:r>
              <a:rPr lang="sk-SK" dirty="0" smtClean="0"/>
              <a:t>keď zamestnávateľ odpoveď nepožadoval</a:t>
            </a:r>
            <a:endParaRPr lang="sk-SK" b="1" dirty="0"/>
          </a:p>
        </p:txBody>
      </p:sp>
      <p:sp>
        <p:nvSpPr>
          <p:cNvPr id="2" name="Nadpis 1"/>
          <p:cNvSpPr>
            <a:spLocks noGrp="1"/>
          </p:cNvSpPr>
          <p:nvPr>
            <p:ph type="title"/>
          </p:nvPr>
        </p:nvSpPr>
        <p:spPr/>
        <p:txBody>
          <a:bodyPr/>
          <a:lstStyle/>
          <a:p>
            <a:r>
              <a:rPr lang="sk-SK" dirty="0" smtClean="0"/>
              <a:t>3. Potvrdenie termínu</a:t>
            </a:r>
            <a:endParaRPr lang="sk-SK" dirty="0"/>
          </a:p>
        </p:txBody>
      </p:sp>
    </p:spTree>
    <p:extLst>
      <p:ext uri="{BB962C8B-B14F-4D97-AF65-F5344CB8AC3E}">
        <p14:creationId xmlns:p14="http://schemas.microsoft.com/office/powerpoint/2010/main" val="356334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lstStyle/>
          <a:p>
            <a:pPr marL="0" indent="0">
              <a:buNone/>
            </a:pPr>
            <a:endParaRPr lang="sk-SK" b="1" dirty="0" smtClean="0"/>
          </a:p>
          <a:p>
            <a:pPr marL="0" indent="0">
              <a:buNone/>
            </a:pPr>
            <a:endParaRPr lang="sk-SK" b="1" dirty="0"/>
          </a:p>
          <a:p>
            <a:pPr marL="0" indent="0">
              <a:buNone/>
            </a:pPr>
            <a:endParaRPr lang="sk-SK" b="1" dirty="0" smtClean="0"/>
          </a:p>
          <a:p>
            <a:pPr marL="0" indent="0">
              <a:buNone/>
            </a:pPr>
            <a:endParaRPr lang="sk-SK" b="1" dirty="0"/>
          </a:p>
          <a:p>
            <a:pPr marL="0" indent="0">
              <a:buNone/>
            </a:pPr>
            <a:r>
              <a:rPr lang="sk-SK" b="1" dirty="0" smtClean="0"/>
              <a:t>Keď sa z pozvánky dozviete, </a:t>
            </a:r>
            <a:r>
              <a:rPr lang="sk-SK" dirty="0" smtClean="0"/>
              <a:t>kto bude vašim partnerom pri osobnom pohovore, oslovte menovite jeho.</a:t>
            </a:r>
          </a:p>
          <a:p>
            <a:pPr marL="0" indent="0">
              <a:buNone/>
            </a:pPr>
            <a:r>
              <a:rPr lang="sk-SK" b="1" dirty="0" smtClean="0"/>
              <a:t>Keď z vážnych dôvodov </a:t>
            </a:r>
            <a:r>
              <a:rPr lang="sk-SK" dirty="0" smtClean="0"/>
              <a:t>nemôžete dodržať termín, bezodkladne zatelefonujte do firmy a dohodnite si nový termín.</a:t>
            </a:r>
            <a:endParaRPr lang="sk-SK" b="1" dirty="0"/>
          </a:p>
        </p:txBody>
      </p:sp>
    </p:spTree>
    <p:extLst>
      <p:ext uri="{BB962C8B-B14F-4D97-AF65-F5344CB8AC3E}">
        <p14:creationId xmlns:p14="http://schemas.microsoft.com/office/powerpoint/2010/main" val="125027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Vážený pán riaditeľ,</a:t>
            </a:r>
          </a:p>
          <a:p>
            <a:pPr marL="0" indent="0">
              <a:buNone/>
            </a:pPr>
            <a:r>
              <a:rPr lang="sk-SK" i="1" dirty="0" smtClean="0"/>
              <a:t>Ďakujem za pozvanie na prijímací pohovor.</a:t>
            </a:r>
          </a:p>
          <a:p>
            <a:pPr marL="0" indent="0">
              <a:buNone/>
            </a:pPr>
            <a:endParaRPr lang="sk-SK" i="1" dirty="0"/>
          </a:p>
          <a:p>
            <a:pPr marL="0" indent="0">
              <a:buNone/>
            </a:pPr>
            <a:r>
              <a:rPr lang="sk-SK" i="1" dirty="0" smtClean="0"/>
              <a:t>Vami navrhnutý termín dňa............ O ....... môžem dodržať.</a:t>
            </a:r>
          </a:p>
          <a:p>
            <a:pPr marL="0" indent="0">
              <a:buNone/>
            </a:pPr>
            <a:r>
              <a:rPr lang="sk-SK" i="1" dirty="0" smtClean="0"/>
              <a:t>Teším sa na rozhovor.</a:t>
            </a:r>
          </a:p>
          <a:p>
            <a:pPr marL="0" indent="0">
              <a:buNone/>
            </a:pPr>
            <a:r>
              <a:rPr lang="sk-SK" i="1" dirty="0" smtClean="0"/>
              <a:t>So srdečným pozdravom</a:t>
            </a:r>
          </a:p>
          <a:p>
            <a:pPr marL="0" indent="0">
              <a:buNone/>
            </a:pPr>
            <a:endParaRPr lang="sk-SK" dirty="0"/>
          </a:p>
        </p:txBody>
      </p:sp>
      <p:sp>
        <p:nvSpPr>
          <p:cNvPr id="2" name="Nadpis 1"/>
          <p:cNvSpPr>
            <a:spLocks noGrp="1"/>
          </p:cNvSpPr>
          <p:nvPr>
            <p:ph type="title"/>
          </p:nvPr>
        </p:nvSpPr>
        <p:spPr/>
        <p:txBody>
          <a:bodyPr>
            <a:normAutofit fontScale="90000"/>
          </a:bodyPr>
          <a:lstStyle/>
          <a:p>
            <a:r>
              <a:rPr lang="sk-SK" i="1" dirty="0" smtClean="0"/>
              <a:t>Vzorový text potvrdenia termínu</a:t>
            </a:r>
            <a:endParaRPr lang="sk-SK" i="1" dirty="0"/>
          </a:p>
        </p:txBody>
      </p:sp>
    </p:spTree>
    <p:extLst>
      <p:ext uri="{BB962C8B-B14F-4D97-AF65-F5344CB8AC3E}">
        <p14:creationId xmlns:p14="http://schemas.microsoft.com/office/powerpoint/2010/main" val="15317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b="1" dirty="0" smtClean="0"/>
              <a:t>Vonkajší vzhľad </a:t>
            </a:r>
            <a:r>
              <a:rPr lang="sk-SK" dirty="0" smtClean="0"/>
              <a:t>zohráva v hodnotení uchádzača pri osobnom pohovore podstatnú úlohu.</a:t>
            </a:r>
          </a:p>
          <a:p>
            <a:pPr marL="0" indent="0">
              <a:buNone/>
            </a:pPr>
            <a:r>
              <a:rPr lang="sk-SK" b="1" dirty="0" smtClean="0"/>
              <a:t>Najrozhodujúcejší je prvý dojem.</a:t>
            </a:r>
          </a:p>
          <a:p>
            <a:pPr marL="0" indent="0">
              <a:buNone/>
            </a:pPr>
            <a:r>
              <a:rPr lang="sk-SK" b="1" dirty="0" smtClean="0">
                <a:solidFill>
                  <a:srgbClr val="FF0000"/>
                </a:solidFill>
              </a:rPr>
              <a:t>Jednoducho stále platí, že šaty robia človeka.</a:t>
            </a:r>
          </a:p>
          <a:p>
            <a:pPr marL="0" indent="0">
              <a:buNone/>
            </a:pPr>
            <a:endParaRPr lang="sk-SK" b="1" dirty="0">
              <a:solidFill>
                <a:srgbClr val="FF0000"/>
              </a:solidFill>
            </a:endParaRPr>
          </a:p>
        </p:txBody>
      </p:sp>
      <p:sp>
        <p:nvSpPr>
          <p:cNvPr id="2" name="Nadpis 1"/>
          <p:cNvSpPr>
            <a:spLocks noGrp="1"/>
          </p:cNvSpPr>
          <p:nvPr>
            <p:ph type="title"/>
          </p:nvPr>
        </p:nvSpPr>
        <p:spPr/>
        <p:txBody>
          <a:bodyPr/>
          <a:lstStyle/>
          <a:p>
            <a:r>
              <a:rPr lang="sk-SK" dirty="0" smtClean="0"/>
              <a:t>4. Zovňajšok</a:t>
            </a:r>
            <a:endParaRPr lang="sk-SK" dirty="0"/>
          </a:p>
        </p:txBody>
      </p:sp>
    </p:spTree>
    <p:extLst>
      <p:ext uri="{BB962C8B-B14F-4D97-AF65-F5344CB8AC3E}">
        <p14:creationId xmlns:p14="http://schemas.microsoft.com/office/powerpoint/2010/main" val="34761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normAutofit lnSpcReduction="10000"/>
          </a:bodyPr>
          <a:lstStyle/>
          <a:p>
            <a:pPr marL="0" indent="0">
              <a:buNone/>
            </a:pPr>
            <a:endParaRPr lang="sk-SK" b="1" dirty="0" smtClean="0"/>
          </a:p>
          <a:p>
            <a:pPr marL="0" indent="0">
              <a:buNone/>
            </a:pPr>
            <a:endParaRPr lang="sk-SK" b="1" dirty="0"/>
          </a:p>
          <a:p>
            <a:pPr marL="0" indent="0">
              <a:buNone/>
            </a:pPr>
            <a:endParaRPr lang="sk-SK" b="1" dirty="0" smtClean="0"/>
          </a:p>
          <a:p>
            <a:pPr marL="0" indent="0">
              <a:buNone/>
            </a:pPr>
            <a:r>
              <a:rPr lang="sk-SK" b="1" dirty="0" smtClean="0"/>
              <a:t>Zamestnávateľ </a:t>
            </a:r>
            <a:r>
              <a:rPr lang="sk-SK" dirty="0" smtClean="0"/>
              <a:t>bude podľa vzhľadu posudzovať, či ste pre firmu vhodný. Čím vyššie mierite, tým je to dôležitejšie. </a:t>
            </a:r>
          </a:p>
          <a:p>
            <a:pPr marL="0" indent="0">
              <a:buNone/>
            </a:pPr>
            <a:r>
              <a:rPr lang="sk-SK" b="1" dirty="0" smtClean="0"/>
              <a:t>Preto dbajte, </a:t>
            </a:r>
            <a:r>
              <a:rPr lang="sk-SK" dirty="0" smtClean="0"/>
              <a:t>aby ste vyzerali upravene, čisto, korektne a aby ste vzbudzovali pozitívny dojem.</a:t>
            </a:r>
          </a:p>
          <a:p>
            <a:pPr marL="0" indent="0">
              <a:buNone/>
            </a:pPr>
            <a:endParaRPr lang="sk-SK" b="1" dirty="0" smtClean="0"/>
          </a:p>
          <a:p>
            <a:pPr marL="0" indent="0">
              <a:buNone/>
            </a:pPr>
            <a:endParaRPr lang="sk-SK" b="1" dirty="0"/>
          </a:p>
          <a:p>
            <a:pPr marL="0" indent="0">
              <a:buNone/>
            </a:pPr>
            <a:r>
              <a:rPr lang="sk-SK" b="1" dirty="0" smtClean="0">
                <a:solidFill>
                  <a:srgbClr val="FF0000"/>
                </a:solidFill>
              </a:rPr>
              <a:t>Pri výbere oblečenia by ste sa mali </a:t>
            </a:r>
            <a:r>
              <a:rPr lang="sk-SK" dirty="0" smtClean="0">
                <a:solidFill>
                  <a:srgbClr val="FF0000"/>
                </a:solidFill>
              </a:rPr>
              <a:t>riadiť </a:t>
            </a:r>
            <a:r>
              <a:rPr lang="sk-SK" u="sng" dirty="0" smtClean="0">
                <a:solidFill>
                  <a:srgbClr val="FF0000"/>
                </a:solidFill>
              </a:rPr>
              <a:t>dvoma</a:t>
            </a:r>
            <a:r>
              <a:rPr lang="sk-SK" dirty="0" smtClean="0">
                <a:solidFill>
                  <a:srgbClr val="FF0000"/>
                </a:solidFill>
              </a:rPr>
              <a:t> princípmi</a:t>
            </a:r>
            <a:endParaRPr lang="sk-SK" b="1" dirty="0">
              <a:solidFill>
                <a:srgbClr val="FF0000"/>
              </a:solidFill>
            </a:endParaRPr>
          </a:p>
        </p:txBody>
      </p:sp>
    </p:spTree>
    <p:extLst>
      <p:ext uri="{BB962C8B-B14F-4D97-AF65-F5344CB8AC3E}">
        <p14:creationId xmlns:p14="http://schemas.microsoft.com/office/powerpoint/2010/main" val="379662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normAutofit/>
          </a:bodyPr>
          <a:lstStyle/>
          <a:p>
            <a:pPr marL="514350" indent="-514350">
              <a:buAutoNum type="arabicPeriod"/>
            </a:pPr>
            <a:endParaRPr lang="sk-SK" dirty="0" smtClean="0">
              <a:solidFill>
                <a:srgbClr val="FF0000"/>
              </a:solidFill>
            </a:endParaRPr>
          </a:p>
          <a:p>
            <a:pPr marL="514350" indent="-514350">
              <a:buAutoNum type="arabicPeriod"/>
            </a:pPr>
            <a:endParaRPr lang="sk-SK" dirty="0">
              <a:solidFill>
                <a:srgbClr val="FF0000"/>
              </a:solidFill>
            </a:endParaRPr>
          </a:p>
          <a:p>
            <a:pPr marL="514350" indent="-514350">
              <a:buAutoNum type="arabicPeriod"/>
            </a:pPr>
            <a:endParaRPr lang="sk-SK" dirty="0" smtClean="0">
              <a:solidFill>
                <a:srgbClr val="FF0000"/>
              </a:solidFill>
            </a:endParaRPr>
          </a:p>
          <a:p>
            <a:pPr marL="514350" indent="-514350">
              <a:buAutoNum type="arabicPeriod"/>
            </a:pPr>
            <a:endParaRPr lang="sk-SK" dirty="0">
              <a:solidFill>
                <a:srgbClr val="FF0000"/>
              </a:solidFill>
            </a:endParaRPr>
          </a:p>
          <a:p>
            <a:pPr marL="514350" indent="-514350">
              <a:buAutoNum type="arabicPeriod"/>
            </a:pPr>
            <a:endParaRPr lang="sk-SK" dirty="0" smtClean="0">
              <a:solidFill>
                <a:srgbClr val="FF0000"/>
              </a:solidFill>
            </a:endParaRPr>
          </a:p>
          <a:p>
            <a:pPr marL="514350" indent="-514350">
              <a:buAutoNum type="arabicPeriod"/>
            </a:pPr>
            <a:r>
              <a:rPr lang="sk-SK" dirty="0" smtClean="0">
                <a:solidFill>
                  <a:srgbClr val="FF0000"/>
                </a:solidFill>
              </a:rPr>
              <a:t>Odev by sa mal hodiť do vášho budúceho </a:t>
            </a:r>
            <a:r>
              <a:rPr lang="sk-SK" dirty="0" smtClean="0"/>
              <a:t>pracovného prostredia. Oblečte si to, čo sa vo vašom povolaní, na vašom mieste a v danom pracovnom odvetví očakáva</a:t>
            </a:r>
          </a:p>
          <a:p>
            <a:pPr marL="0" indent="0">
              <a:buNone/>
            </a:pPr>
            <a:r>
              <a:rPr lang="sk-SK" sz="2400" i="1" dirty="0" smtClean="0"/>
              <a:t>Príklad: keď sa idete predstaviť do banky alebo poisťovne, voľte radšej konzervatívne oblečenie, naproti tomu výzor uchádzača o miesto v reklamnej agentúre môže byť trochu </a:t>
            </a:r>
            <a:r>
              <a:rPr lang="sk-SK" sz="2400" i="1" dirty="0" err="1" smtClean="0"/>
              <a:t>vystrednejší</a:t>
            </a:r>
            <a:r>
              <a:rPr lang="sk-SK" i="1" dirty="0" smtClean="0"/>
              <a:t>.</a:t>
            </a:r>
            <a:endParaRPr lang="sk-SK" i="1" dirty="0"/>
          </a:p>
        </p:txBody>
      </p:sp>
    </p:spTree>
    <p:extLst>
      <p:ext uri="{BB962C8B-B14F-4D97-AF65-F5344CB8AC3E}">
        <p14:creationId xmlns:p14="http://schemas.microsoft.com/office/powerpoint/2010/main" val="371094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lstStyle/>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r>
              <a:rPr lang="sk-SK" dirty="0" smtClean="0"/>
              <a:t>2. </a:t>
            </a:r>
            <a:r>
              <a:rPr lang="sk-SK" dirty="0" smtClean="0">
                <a:solidFill>
                  <a:srgbClr val="FF0000"/>
                </a:solidFill>
              </a:rPr>
              <a:t>Oblečte si to, čo vám pristane a v čom sa cítite príjemne a pohodlne. </a:t>
            </a:r>
          </a:p>
          <a:p>
            <a:pPr marL="0" indent="0">
              <a:buNone/>
            </a:pPr>
            <a:endParaRPr lang="sk-SK" dirty="0">
              <a:solidFill>
                <a:srgbClr val="FF0000"/>
              </a:solidFill>
            </a:endParaRPr>
          </a:p>
          <a:p>
            <a:pPr marL="0" indent="0">
              <a:buNone/>
            </a:pPr>
            <a:r>
              <a:rPr lang="sk-SK" dirty="0" smtClean="0">
                <a:solidFill>
                  <a:srgbClr val="FF0000"/>
                </a:solidFill>
              </a:rPr>
              <a:t>Keď vás bude </a:t>
            </a:r>
            <a:r>
              <a:rPr lang="sk-SK" dirty="0" err="1" smtClean="0">
                <a:solidFill>
                  <a:srgbClr val="FF0000"/>
                </a:solidFill>
              </a:rPr>
              <a:t>škriť</a:t>
            </a:r>
            <a:r>
              <a:rPr lang="sk-SK" dirty="0" smtClean="0">
                <a:solidFill>
                  <a:srgbClr val="FF0000"/>
                </a:solidFill>
              </a:rPr>
              <a:t> golier alebo opasok, budete nervózny, ovplyvní to vaše správanie, a môže to ovplyvniť vyhliadky na úspech.</a:t>
            </a:r>
            <a:endParaRPr lang="sk-SK" dirty="0"/>
          </a:p>
        </p:txBody>
      </p:sp>
      <p:pic>
        <p:nvPicPr>
          <p:cNvPr id="1026" name="Picture 2" descr="C:\Users\lenka_000\Desktop\poradenstvo\obrazo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365104"/>
            <a:ext cx="381000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514350" indent="-514350">
              <a:buAutoNum type="arabicPeriod"/>
            </a:pPr>
            <a:r>
              <a:rPr lang="sk-SK" dirty="0" smtClean="0">
                <a:solidFill>
                  <a:srgbClr val="FF0000"/>
                </a:solidFill>
              </a:rPr>
              <a:t>Informácie potrebujete </a:t>
            </a:r>
            <a:r>
              <a:rPr lang="sk-SK" dirty="0" smtClean="0"/>
              <a:t>najmä na to, aby ste sa presvedčili, či sa pre vás ponúkané pracovné miesto hodí.</a:t>
            </a:r>
          </a:p>
          <a:p>
            <a:pPr marL="514350" indent="-514350">
              <a:buAutoNum type="arabicPeriod"/>
            </a:pPr>
            <a:r>
              <a:rPr lang="sk-SK" dirty="0">
                <a:solidFill>
                  <a:srgbClr val="FF0000"/>
                </a:solidFill>
              </a:rPr>
              <a:t> </a:t>
            </a:r>
            <a:r>
              <a:rPr lang="sk-SK" dirty="0" smtClean="0">
                <a:solidFill>
                  <a:srgbClr val="FF0000"/>
                </a:solidFill>
              </a:rPr>
              <a:t>pri pohovore si určite overia, čo všetko viete o firme. Čím lepšie budete informovaný a v rozhovore to dáte najavo, tým rýchlejšie presvedčíte zamestnávateľa, že vám na novom zamestnaní naozaj </a:t>
            </a:r>
            <a:r>
              <a:rPr lang="sk-SK" dirty="0" err="1" smtClean="0">
                <a:solidFill>
                  <a:srgbClr val="FF0000"/>
                </a:solidFill>
              </a:rPr>
              <a:t>zaleží</a:t>
            </a:r>
            <a:r>
              <a:rPr lang="sk-SK" dirty="0" smtClean="0">
                <a:solidFill>
                  <a:srgbClr val="FF0000"/>
                </a:solidFill>
              </a:rPr>
              <a:t>.</a:t>
            </a:r>
          </a:p>
          <a:p>
            <a:pPr marL="0" indent="0">
              <a:buNone/>
            </a:pPr>
            <a:endParaRPr lang="sk-SK" dirty="0">
              <a:solidFill>
                <a:srgbClr val="FF0000"/>
              </a:solidFill>
            </a:endParaRPr>
          </a:p>
        </p:txBody>
      </p:sp>
      <p:sp>
        <p:nvSpPr>
          <p:cNvPr id="2" name="Nadpis 1"/>
          <p:cNvSpPr>
            <a:spLocks noGrp="1"/>
          </p:cNvSpPr>
          <p:nvPr>
            <p:ph type="title"/>
          </p:nvPr>
        </p:nvSpPr>
        <p:spPr/>
        <p:txBody>
          <a:bodyPr/>
          <a:lstStyle/>
          <a:p>
            <a:r>
              <a:rPr lang="sk-SK" dirty="0" smtClean="0"/>
              <a:t>5. Získavanie informácií o firme</a:t>
            </a:r>
            <a:endParaRPr lang="sk-SK" dirty="0"/>
          </a:p>
        </p:txBody>
      </p:sp>
    </p:spTree>
    <p:extLst>
      <p:ext uri="{BB962C8B-B14F-4D97-AF65-F5344CB8AC3E}">
        <p14:creationId xmlns:p14="http://schemas.microsoft.com/office/powerpoint/2010/main" val="256718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lstStyle/>
          <a:p>
            <a:pPr marL="0" indent="0">
              <a:buNone/>
            </a:pPr>
            <a:endParaRPr lang="sk-SK" i="1" dirty="0" smtClean="0"/>
          </a:p>
          <a:p>
            <a:pPr marL="0" indent="0">
              <a:buNone/>
            </a:pPr>
            <a:endParaRPr lang="sk-SK" i="1" dirty="0"/>
          </a:p>
          <a:p>
            <a:pPr marL="0" indent="0">
              <a:buNone/>
            </a:pPr>
            <a:endParaRPr lang="sk-SK" i="1" dirty="0" smtClean="0"/>
          </a:p>
          <a:p>
            <a:pPr marL="0" indent="0">
              <a:buNone/>
            </a:pPr>
            <a:endParaRPr lang="sk-SK" i="1" dirty="0"/>
          </a:p>
          <a:p>
            <a:pPr marL="0" indent="0">
              <a:buNone/>
            </a:pPr>
            <a:endParaRPr lang="sk-SK" i="1" dirty="0" smtClean="0"/>
          </a:p>
          <a:p>
            <a:pPr marL="0" indent="0">
              <a:buNone/>
            </a:pPr>
            <a:endParaRPr lang="sk-SK" i="1" dirty="0" smtClean="0"/>
          </a:p>
          <a:p>
            <a:pPr marL="0" indent="0">
              <a:buNone/>
            </a:pPr>
            <a:r>
              <a:rPr lang="sk-SK" i="1" dirty="0" smtClean="0"/>
              <a:t>„</a:t>
            </a:r>
            <a:r>
              <a:rPr lang="sk-SK" i="1" dirty="0" smtClean="0">
                <a:solidFill>
                  <a:srgbClr val="C00000"/>
                </a:solidFill>
              </a:rPr>
              <a:t>Adresu firmy som získal na úrade práce, nič viac neviem“ takáto odpoveď na vás nevrhne dobré svetlo.</a:t>
            </a:r>
            <a:endParaRPr lang="sk-SK" i="1" dirty="0">
              <a:solidFill>
                <a:srgbClr val="C00000"/>
              </a:solidFill>
            </a:endParaRPr>
          </a:p>
        </p:txBody>
      </p:sp>
    </p:spTree>
    <p:extLst>
      <p:ext uri="{BB962C8B-B14F-4D97-AF65-F5344CB8AC3E}">
        <p14:creationId xmlns:p14="http://schemas.microsoft.com/office/powerpoint/2010/main" val="342497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a:bodyPr>
          <a:lstStyle/>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endParaRPr lang="sk-SK" dirty="0" smtClean="0"/>
          </a:p>
          <a:p>
            <a:pPr marL="0" indent="0">
              <a:buNone/>
            </a:pPr>
            <a:r>
              <a:rPr lang="sk-SK" dirty="0" smtClean="0"/>
              <a:t>Ke</a:t>
            </a:r>
            <a:r>
              <a:rPr lang="sk-SK" b="1" dirty="0" smtClean="0"/>
              <a:t>ď získate dostatok informácií, </a:t>
            </a:r>
            <a:r>
              <a:rPr lang="sk-SK" dirty="0" smtClean="0"/>
              <a:t>môžete pri pohovore vystupovať sebavedomejšie a klásť zamestnávateľovi  presnejšie otázky.</a:t>
            </a:r>
          </a:p>
          <a:p>
            <a:pPr marL="0" indent="0">
              <a:buNone/>
            </a:pPr>
            <a:endParaRPr lang="sk-SK" dirty="0"/>
          </a:p>
          <a:p>
            <a:pPr marL="0" indent="0">
              <a:buNone/>
            </a:pPr>
            <a:r>
              <a:rPr lang="sk-SK" dirty="0" smtClean="0"/>
              <a:t>Na druhej strane firma si už o vás urobila viac alebo menej priaznivý obraz podľa podkladov vo vašej žiadosti o miesto.</a:t>
            </a:r>
            <a:endParaRPr lang="sk-SK" dirty="0"/>
          </a:p>
        </p:txBody>
      </p:sp>
    </p:spTree>
    <p:extLst>
      <p:ext uri="{BB962C8B-B14F-4D97-AF65-F5344CB8AC3E}">
        <p14:creationId xmlns:p14="http://schemas.microsoft.com/office/powerpoint/2010/main" val="169596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lstStyle/>
          <a:p>
            <a:r>
              <a:rPr lang="sk-SK" dirty="0" smtClean="0"/>
              <a:t>Pracovný pohovor</a:t>
            </a:r>
            <a:endParaRPr lang="sk-SK" dirty="0"/>
          </a:p>
        </p:txBody>
      </p:sp>
      <p:sp>
        <p:nvSpPr>
          <p:cNvPr id="3" name="Podnadpis 2"/>
          <p:cNvSpPr>
            <a:spLocks noGrp="1"/>
          </p:cNvSpPr>
          <p:nvPr>
            <p:ph type="subTitle" idx="1"/>
          </p:nvPr>
        </p:nvSpPr>
        <p:spPr/>
        <p:txBody>
          <a:bodyPr/>
          <a:lstStyle/>
          <a:p>
            <a:endParaRPr lang="sk-SK" dirty="0"/>
          </a:p>
        </p:txBody>
      </p:sp>
    </p:spTree>
    <p:extLst>
      <p:ext uri="{BB962C8B-B14F-4D97-AF65-F5344CB8AC3E}">
        <p14:creationId xmlns:p14="http://schemas.microsoft.com/office/powerpoint/2010/main" val="374966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smtClean="0"/>
              <a:t>Inzerát o pracovnom mieste, o ktoré sa uchádzate</a:t>
            </a:r>
          </a:p>
          <a:p>
            <a:r>
              <a:rPr lang="sk-SK" dirty="0" smtClean="0"/>
              <a:t>Ekonomická príloha novín, hospodárske noviny....</a:t>
            </a:r>
          </a:p>
          <a:p>
            <a:r>
              <a:rPr lang="sk-SK" dirty="0" smtClean="0"/>
              <a:t>Odborná tlač</a:t>
            </a:r>
          </a:p>
          <a:p>
            <a:r>
              <a:rPr lang="sk-SK" dirty="0" smtClean="0"/>
              <a:t>Internet (webová stránka firmy)</a:t>
            </a:r>
          </a:p>
          <a:p>
            <a:r>
              <a:rPr lang="sk-SK" dirty="0" smtClean="0"/>
              <a:t>Spolupracovníci firmy, známi</a:t>
            </a:r>
          </a:p>
          <a:p>
            <a:r>
              <a:rPr lang="sk-SK" dirty="0" smtClean="0"/>
              <a:t>Telefonické, písomné požiadanie o zaslanie informačných materiálov priamo z firmy</a:t>
            </a:r>
          </a:p>
        </p:txBody>
      </p:sp>
      <p:sp>
        <p:nvSpPr>
          <p:cNvPr id="2" name="Nadpis 1"/>
          <p:cNvSpPr>
            <a:spLocks noGrp="1"/>
          </p:cNvSpPr>
          <p:nvPr>
            <p:ph type="title"/>
          </p:nvPr>
        </p:nvSpPr>
        <p:spPr/>
        <p:txBody>
          <a:bodyPr/>
          <a:lstStyle/>
          <a:p>
            <a:r>
              <a:rPr lang="sk-SK" i="1" dirty="0" smtClean="0"/>
              <a:t>6. Zdroje informácií </a:t>
            </a:r>
            <a:endParaRPr lang="sk-SK" i="1" dirty="0"/>
          </a:p>
        </p:txBody>
      </p:sp>
    </p:spTree>
    <p:extLst>
      <p:ext uri="{BB962C8B-B14F-4D97-AF65-F5344CB8AC3E}">
        <p14:creationId xmlns:p14="http://schemas.microsoft.com/office/powerpoint/2010/main" val="371049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r>
              <a:rPr lang="sk-SK" dirty="0" smtClean="0"/>
              <a:t>Je dôležité,  aby ste na prijímací pohovor dorazili načas.</a:t>
            </a:r>
            <a:endParaRPr lang="sk-SK" dirty="0"/>
          </a:p>
          <a:p>
            <a:pPr marL="0" indent="0">
              <a:buNone/>
            </a:pPr>
            <a:r>
              <a:rPr lang="sk-SK" dirty="0" smtClean="0"/>
              <a:t>Meškanie vzbudí negatívny dojem, ktorý sa vám potom bude ťažko rozptyľovať.</a:t>
            </a:r>
          </a:p>
          <a:p>
            <a:pPr marL="0" indent="0">
              <a:buNone/>
            </a:pPr>
            <a:r>
              <a:rPr lang="sk-SK" b="1" dirty="0" smtClean="0"/>
              <a:t>Starostlivé naplánovanie príchodu </a:t>
            </a:r>
            <a:r>
              <a:rPr lang="sk-SK" dirty="0" smtClean="0"/>
              <a:t>je dôležité najmä vtedy, keď cestujete z väčšej vzdialenosti.</a:t>
            </a:r>
          </a:p>
          <a:p>
            <a:pPr marL="0" indent="0">
              <a:buNone/>
            </a:pPr>
            <a:r>
              <a:rPr lang="sk-SK" b="1" dirty="0" smtClean="0"/>
              <a:t>Je dobré</a:t>
            </a:r>
            <a:r>
              <a:rPr lang="sk-SK" dirty="0" smtClean="0"/>
              <a:t>, aby ste boli na mieste asi 15 minút skôr pred dohovoreným termínom. Túto štvrťhodinu využijete na získanie prvých dojmov, zopakujete si prípravu.......</a:t>
            </a:r>
            <a:endParaRPr lang="sk-SK" b="1" dirty="0" smtClean="0"/>
          </a:p>
          <a:p>
            <a:pPr marL="0" indent="0">
              <a:buNone/>
            </a:pPr>
            <a:endParaRPr lang="sk-SK" dirty="0"/>
          </a:p>
        </p:txBody>
      </p:sp>
      <p:sp>
        <p:nvSpPr>
          <p:cNvPr id="2" name="Nadpis 1"/>
          <p:cNvSpPr>
            <a:spLocks noGrp="1"/>
          </p:cNvSpPr>
          <p:nvPr>
            <p:ph type="title"/>
          </p:nvPr>
        </p:nvSpPr>
        <p:spPr/>
        <p:txBody>
          <a:bodyPr>
            <a:normAutofit fontScale="90000"/>
          </a:bodyPr>
          <a:lstStyle/>
          <a:p>
            <a:r>
              <a:rPr lang="sk-SK" dirty="0" smtClean="0"/>
              <a:t>7. Správne naplánovanie príchodu </a:t>
            </a:r>
            <a:endParaRPr lang="sk-SK" dirty="0"/>
          </a:p>
        </p:txBody>
      </p:sp>
    </p:spTree>
    <p:extLst>
      <p:ext uri="{BB962C8B-B14F-4D97-AF65-F5344CB8AC3E}">
        <p14:creationId xmlns:p14="http://schemas.microsoft.com/office/powerpoint/2010/main" val="3973053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Pri osobnom pohovore vám určite položia otázky, ktoré sa budú týkať vašej osobnosti, vašich vedomostí, schopností, cieľov a motívov, ktoré vás viedli k záujmu o miesto. </a:t>
            </a:r>
          </a:p>
          <a:p>
            <a:r>
              <a:rPr lang="sk-SK" dirty="0" smtClean="0"/>
              <a:t>Ke</a:t>
            </a:r>
            <a:r>
              <a:rPr lang="sk-SK" dirty="0"/>
              <a:t>ď</a:t>
            </a:r>
            <a:r>
              <a:rPr lang="sk-SK" dirty="0" smtClean="0"/>
              <a:t> chcete odpovedať </a:t>
            </a:r>
            <a:r>
              <a:rPr lang="sk-SK" dirty="0" smtClean="0">
                <a:solidFill>
                  <a:srgbClr val="FF0000"/>
                </a:solidFill>
              </a:rPr>
              <a:t>presvedčivo </a:t>
            </a:r>
            <a:r>
              <a:rPr lang="sk-SK" dirty="0" smtClean="0"/>
              <a:t>mali by ste sa podrobiť svojej vlastnej analýze. Musíte poznať svoje silné/slabé </a:t>
            </a:r>
            <a:r>
              <a:rPr lang="sk-SK" dirty="0" err="1" smtClean="0"/>
              <a:t>stránky.vedieť</a:t>
            </a:r>
            <a:r>
              <a:rPr lang="sk-SK" dirty="0" smtClean="0"/>
              <a:t> čo môžete ponúknuť a čo chcete </a:t>
            </a:r>
            <a:r>
              <a:rPr lang="sk-SK" dirty="0" err="1" smtClean="0"/>
              <a:t>dosiahnúť</a:t>
            </a:r>
            <a:r>
              <a:rPr lang="sk-SK" dirty="0" smtClean="0"/>
              <a:t>.</a:t>
            </a:r>
            <a:endParaRPr lang="sk-SK" dirty="0"/>
          </a:p>
        </p:txBody>
      </p:sp>
      <p:sp>
        <p:nvSpPr>
          <p:cNvPr id="2" name="Nadpis 1"/>
          <p:cNvSpPr>
            <a:spLocks noGrp="1"/>
          </p:cNvSpPr>
          <p:nvPr>
            <p:ph type="title"/>
          </p:nvPr>
        </p:nvSpPr>
        <p:spPr/>
        <p:txBody>
          <a:bodyPr/>
          <a:lstStyle/>
          <a:p>
            <a:r>
              <a:rPr lang="sk-SK" dirty="0" smtClean="0"/>
              <a:t>8. sebaanalýza</a:t>
            </a:r>
            <a:endParaRPr lang="sk-SK" dirty="0"/>
          </a:p>
        </p:txBody>
      </p:sp>
    </p:spTree>
    <p:extLst>
      <p:ext uri="{BB962C8B-B14F-4D97-AF65-F5344CB8AC3E}">
        <p14:creationId xmlns:p14="http://schemas.microsoft.com/office/powerpoint/2010/main" val="43910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normAutofit lnSpcReduction="10000"/>
          </a:bodyPr>
          <a:lstStyle/>
          <a:p>
            <a:pPr marL="0" indent="0">
              <a:buNone/>
            </a:pPr>
            <a:endParaRPr lang="sk-SK" dirty="0" smtClean="0"/>
          </a:p>
          <a:p>
            <a:pPr marL="0" indent="0">
              <a:buNone/>
            </a:pPr>
            <a:endParaRPr lang="sk-SK" dirty="0"/>
          </a:p>
          <a:p>
            <a:pPr marL="0" indent="0">
              <a:buNone/>
            </a:pPr>
            <a:endParaRPr lang="sk-SK" dirty="0" smtClean="0"/>
          </a:p>
          <a:p>
            <a:pPr marL="0" indent="0">
              <a:buNone/>
            </a:pPr>
            <a:endParaRPr lang="sk-SK" dirty="0"/>
          </a:p>
          <a:p>
            <a:pPr marL="0" indent="0">
              <a:buNone/>
            </a:pPr>
            <a:r>
              <a:rPr lang="sk-SK" dirty="0" smtClean="0"/>
              <a:t>Pri analýze musíte nájsť odpovede na nasledujúce štyri otázky:</a:t>
            </a:r>
          </a:p>
          <a:p>
            <a:pPr marL="514350" indent="-514350">
              <a:buAutoNum type="arabicPeriod"/>
            </a:pPr>
            <a:r>
              <a:rPr lang="sk-SK" dirty="0" smtClean="0"/>
              <a:t>Kto som?</a:t>
            </a:r>
          </a:p>
          <a:p>
            <a:pPr marL="514350" indent="-514350">
              <a:buAutoNum type="arabicPeriod"/>
            </a:pPr>
            <a:r>
              <a:rPr lang="sk-SK" dirty="0" smtClean="0"/>
              <a:t>Čo viem?</a:t>
            </a:r>
          </a:p>
          <a:p>
            <a:pPr marL="514350" indent="-514350">
              <a:buAutoNum type="arabicPeriod"/>
            </a:pPr>
            <a:r>
              <a:rPr lang="sk-SK" dirty="0" smtClean="0"/>
              <a:t>Čo chcem?</a:t>
            </a:r>
          </a:p>
          <a:p>
            <a:pPr marL="514350" indent="-514350">
              <a:buAutoNum type="arabicPeriod"/>
            </a:pPr>
            <a:r>
              <a:rPr lang="sk-SK" dirty="0" smtClean="0"/>
              <a:t>Prečo sa uchádzam o miesto? </a:t>
            </a:r>
          </a:p>
          <a:p>
            <a:pPr marL="514350" indent="-514350">
              <a:buAutoNum type="arabicPeriod"/>
            </a:pPr>
            <a:endParaRPr lang="sk-SK" dirty="0"/>
          </a:p>
          <a:p>
            <a:pPr marL="0" indent="0">
              <a:buNone/>
            </a:pPr>
            <a:r>
              <a:rPr lang="sk-SK" dirty="0" smtClean="0"/>
              <a:t>Je dobré si odpovede zapísať, pomôžu pri najbežnejších otázkach prijímacieho pohovoru.</a:t>
            </a:r>
            <a:endParaRPr lang="sk-SK" dirty="0"/>
          </a:p>
        </p:txBody>
      </p:sp>
    </p:spTree>
    <p:extLst>
      <p:ext uri="{BB962C8B-B14F-4D97-AF65-F5344CB8AC3E}">
        <p14:creationId xmlns:p14="http://schemas.microsoft.com/office/powerpoint/2010/main" val="135847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r>
              <a:rPr lang="sk-SK" i="1" dirty="0" smtClean="0">
                <a:solidFill>
                  <a:srgbClr val="0070C0"/>
                </a:solidFill>
              </a:rPr>
              <a:t>Ako by som sa stručne opísal?</a:t>
            </a:r>
          </a:p>
          <a:p>
            <a:r>
              <a:rPr lang="sk-SK" i="1" dirty="0" smtClean="0">
                <a:solidFill>
                  <a:srgbClr val="0070C0"/>
                </a:solidFill>
              </a:rPr>
              <a:t>Čo by o mne povedali iní, ako by ma charakterizovali?</a:t>
            </a:r>
          </a:p>
          <a:p>
            <a:r>
              <a:rPr lang="sk-SK" i="1" dirty="0" smtClean="0">
                <a:solidFill>
                  <a:srgbClr val="0070C0"/>
                </a:solidFill>
              </a:rPr>
              <a:t>Akými odbornými vedomosťami, schopnosťami a skúsenosťami disponujem?</a:t>
            </a:r>
          </a:p>
          <a:p>
            <a:r>
              <a:rPr lang="sk-SK" i="1" dirty="0" smtClean="0">
                <a:solidFill>
                  <a:srgbClr val="0070C0"/>
                </a:solidFill>
              </a:rPr>
              <a:t>Aké mám silné stránky?</a:t>
            </a:r>
          </a:p>
          <a:p>
            <a:r>
              <a:rPr lang="sk-SK" i="1" dirty="0" smtClean="0">
                <a:solidFill>
                  <a:srgbClr val="0070C0"/>
                </a:solidFill>
              </a:rPr>
              <a:t>Kde sú moje slabiny?</a:t>
            </a:r>
          </a:p>
          <a:p>
            <a:r>
              <a:rPr lang="sk-SK" i="1" dirty="0" smtClean="0">
                <a:solidFill>
                  <a:srgbClr val="0070C0"/>
                </a:solidFill>
              </a:rPr>
              <a:t>Aké mám profesionálne ciele?</a:t>
            </a:r>
          </a:p>
          <a:p>
            <a:r>
              <a:rPr lang="sk-SK" i="1" dirty="0" smtClean="0">
                <a:solidFill>
                  <a:srgbClr val="0070C0"/>
                </a:solidFill>
              </a:rPr>
              <a:t>Prečo sa uchádzam o toto miesto?</a:t>
            </a:r>
          </a:p>
          <a:p>
            <a:r>
              <a:rPr lang="sk-SK" i="1" dirty="0" smtClean="0">
                <a:solidFill>
                  <a:srgbClr val="0070C0"/>
                </a:solidFill>
              </a:rPr>
              <a:t>Prečo chcem zmeniť miesto?</a:t>
            </a:r>
            <a:endParaRPr lang="sk-SK" i="1" dirty="0">
              <a:solidFill>
                <a:srgbClr val="0070C0"/>
              </a:solidFill>
            </a:endParaRPr>
          </a:p>
        </p:txBody>
      </p:sp>
      <p:sp>
        <p:nvSpPr>
          <p:cNvPr id="2" name="Nadpis 1"/>
          <p:cNvSpPr>
            <a:spLocks noGrp="1"/>
          </p:cNvSpPr>
          <p:nvPr>
            <p:ph type="title"/>
          </p:nvPr>
        </p:nvSpPr>
        <p:spPr/>
        <p:txBody>
          <a:bodyPr/>
          <a:lstStyle/>
          <a:p>
            <a:r>
              <a:rPr lang="sk-SK" i="1" dirty="0" smtClean="0">
                <a:solidFill>
                  <a:srgbClr val="FF0000"/>
                </a:solidFill>
              </a:rPr>
              <a:t>Príklad: </a:t>
            </a:r>
            <a:r>
              <a:rPr lang="sk-SK" i="1" dirty="0" err="1" smtClean="0">
                <a:solidFill>
                  <a:srgbClr val="FF0000"/>
                </a:solidFill>
              </a:rPr>
              <a:t>sebanalýza</a:t>
            </a:r>
            <a:endParaRPr lang="sk-SK" i="1" dirty="0">
              <a:solidFill>
                <a:srgbClr val="FF0000"/>
              </a:solidFill>
            </a:endParaRPr>
          </a:p>
        </p:txBody>
      </p:sp>
    </p:spTree>
    <p:extLst>
      <p:ext uri="{BB962C8B-B14F-4D97-AF65-F5344CB8AC3E}">
        <p14:creationId xmlns:p14="http://schemas.microsoft.com/office/powerpoint/2010/main" val="1384892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20000"/>
          </a:bodyPr>
          <a:lstStyle/>
          <a:p>
            <a:r>
              <a:rPr lang="sk-SK" dirty="0" smtClean="0"/>
              <a:t>K príprave na pohovor patrí aj premýšľanie ako bude prebiehať rozhovor, ako mám odpovedať, načo sa mám pýtať, ako oslovovať, čo je cieľom rozhovoru.</a:t>
            </a:r>
          </a:p>
          <a:p>
            <a:endParaRPr lang="sk-SK" dirty="0"/>
          </a:p>
          <a:p>
            <a:pPr marL="0" indent="0">
              <a:buNone/>
            </a:pPr>
            <a:r>
              <a:rPr lang="sk-SK" b="1" dirty="0" smtClean="0">
                <a:solidFill>
                  <a:srgbClr val="0070C0"/>
                </a:solidFill>
              </a:rPr>
              <a:t>Cieľom je:</a:t>
            </a:r>
          </a:p>
          <a:p>
            <a:pPr marL="0" indent="0">
              <a:buNone/>
            </a:pPr>
            <a:r>
              <a:rPr lang="sk-SK" b="1" dirty="0" smtClean="0">
                <a:solidFill>
                  <a:srgbClr val="0070C0"/>
                </a:solidFill>
              </a:rPr>
              <a:t>.... Od začiatku pôsobiť sympaticky, vyvolať pozitívny dojem</a:t>
            </a:r>
          </a:p>
          <a:p>
            <a:pPr marL="0" indent="0">
              <a:buNone/>
            </a:pPr>
            <a:r>
              <a:rPr lang="sk-SK" b="1" dirty="0" smtClean="0">
                <a:solidFill>
                  <a:srgbClr val="0070C0"/>
                </a:solidFill>
              </a:rPr>
              <a:t>.... Ako predstavím svoje vedomosti a schopnosti</a:t>
            </a:r>
          </a:p>
          <a:p>
            <a:pPr marL="0" indent="0">
              <a:buNone/>
            </a:pPr>
            <a:r>
              <a:rPr lang="sk-SK" b="1" dirty="0" smtClean="0">
                <a:solidFill>
                  <a:srgbClr val="0070C0"/>
                </a:solidFill>
              </a:rPr>
              <a:t>.... Získať dostatok informácií o pracovnej náplni</a:t>
            </a:r>
          </a:p>
          <a:p>
            <a:pPr marL="0" indent="0">
              <a:buNone/>
            </a:pPr>
            <a:r>
              <a:rPr lang="sk-SK" b="1" dirty="0" smtClean="0">
                <a:solidFill>
                  <a:srgbClr val="0070C0"/>
                </a:solidFill>
              </a:rPr>
              <a:t>....predstaviť svoju predstavu o platu</a:t>
            </a:r>
          </a:p>
          <a:p>
            <a:pPr marL="0" indent="0">
              <a:buNone/>
            </a:pPr>
            <a:r>
              <a:rPr lang="sk-SK" b="1" dirty="0" smtClean="0">
                <a:solidFill>
                  <a:srgbClr val="0070C0"/>
                </a:solidFill>
              </a:rPr>
              <a:t>.... Či budem robiť ústupky od </a:t>
            </a:r>
            <a:r>
              <a:rPr lang="sk-SK" b="1" dirty="0" err="1" smtClean="0">
                <a:solidFill>
                  <a:srgbClr val="0070C0"/>
                </a:solidFill>
              </a:rPr>
              <a:t>svojích</a:t>
            </a:r>
            <a:r>
              <a:rPr lang="sk-SK" b="1" dirty="0" smtClean="0">
                <a:solidFill>
                  <a:srgbClr val="0070C0"/>
                </a:solidFill>
              </a:rPr>
              <a:t> predstáv (</a:t>
            </a:r>
            <a:r>
              <a:rPr lang="sk-SK" b="1" dirty="0" err="1" smtClean="0">
                <a:solidFill>
                  <a:srgbClr val="0070C0"/>
                </a:solidFill>
              </a:rPr>
              <a:t>prac.čas</a:t>
            </a:r>
            <a:r>
              <a:rPr lang="sk-SK" b="1" dirty="0" smtClean="0">
                <a:solidFill>
                  <a:srgbClr val="0070C0"/>
                </a:solidFill>
              </a:rPr>
              <a:t>, dochádzka, plat..)</a:t>
            </a:r>
            <a:endParaRPr lang="sk-SK" b="1" dirty="0">
              <a:solidFill>
                <a:srgbClr val="0070C0"/>
              </a:solidFill>
            </a:endParaRPr>
          </a:p>
        </p:txBody>
      </p:sp>
      <p:sp>
        <p:nvSpPr>
          <p:cNvPr id="2" name="Nadpis 1"/>
          <p:cNvSpPr>
            <a:spLocks noGrp="1"/>
          </p:cNvSpPr>
          <p:nvPr>
            <p:ph type="title"/>
          </p:nvPr>
        </p:nvSpPr>
        <p:spPr/>
        <p:txBody>
          <a:bodyPr>
            <a:normAutofit fontScale="90000"/>
          </a:bodyPr>
          <a:lstStyle/>
          <a:p>
            <a:r>
              <a:rPr lang="sk-SK" dirty="0" smtClean="0"/>
              <a:t>9. Stanovenie vlastných cieľov rozhovoru</a:t>
            </a:r>
            <a:endParaRPr lang="sk-SK" dirty="0"/>
          </a:p>
        </p:txBody>
      </p:sp>
    </p:spTree>
    <p:extLst>
      <p:ext uri="{BB962C8B-B14F-4D97-AF65-F5344CB8AC3E}">
        <p14:creationId xmlns:p14="http://schemas.microsoft.com/office/powerpoint/2010/main" val="345875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i="1" dirty="0" smtClean="0">
                <a:solidFill>
                  <a:srgbClr val="C00000"/>
                </a:solidFill>
              </a:rPr>
              <a:t>Pred prijímacím pohovorom si prečítajte svoju žiadosť o prijatie do zamestnania, pretože firma si orientuje podľa nej. </a:t>
            </a:r>
          </a:p>
          <a:p>
            <a:r>
              <a:rPr lang="sk-SK" i="1" dirty="0" smtClean="0">
                <a:solidFill>
                  <a:srgbClr val="C00000"/>
                </a:solidFill>
              </a:rPr>
              <a:t>- </a:t>
            </a:r>
            <a:r>
              <a:rPr lang="sk-SK" i="1" dirty="0" err="1" smtClean="0">
                <a:solidFill>
                  <a:srgbClr val="C00000"/>
                </a:solidFill>
              </a:rPr>
              <a:t>t.z</a:t>
            </a:r>
            <a:r>
              <a:rPr lang="sk-SK" i="1" dirty="0" smtClean="0">
                <a:solidFill>
                  <a:srgbClr val="C00000"/>
                </a:solidFill>
              </a:rPr>
              <a:t>. ako som sa v žiadosti predstavil,</a:t>
            </a:r>
          </a:p>
          <a:p>
            <a:r>
              <a:rPr lang="sk-SK" i="1" dirty="0" smtClean="0">
                <a:solidFill>
                  <a:srgbClr val="C00000"/>
                </a:solidFill>
              </a:rPr>
              <a:t>Čo ponúkol (kvalifikáciu, zručnosti, prax, vlastnosti</a:t>
            </a:r>
          </a:p>
          <a:p>
            <a:r>
              <a:rPr lang="sk-SK" i="1" dirty="0" smtClean="0">
                <a:solidFill>
                  <a:srgbClr val="C00000"/>
                </a:solidFill>
              </a:rPr>
              <a:t>Nezabudol som na dôležitý údaj v životopise?</a:t>
            </a:r>
            <a:endParaRPr lang="sk-SK" i="1" dirty="0">
              <a:solidFill>
                <a:srgbClr val="C00000"/>
              </a:solidFill>
            </a:endParaRPr>
          </a:p>
        </p:txBody>
      </p:sp>
      <p:sp>
        <p:nvSpPr>
          <p:cNvPr id="2" name="Nadpis 1"/>
          <p:cNvSpPr>
            <a:spLocks noGrp="1"/>
          </p:cNvSpPr>
          <p:nvPr>
            <p:ph type="title"/>
          </p:nvPr>
        </p:nvSpPr>
        <p:spPr/>
        <p:txBody>
          <a:bodyPr/>
          <a:lstStyle/>
          <a:p>
            <a:r>
              <a:rPr lang="sk-SK" i="1" dirty="0" smtClean="0">
                <a:solidFill>
                  <a:srgbClr val="C00000"/>
                </a:solidFill>
              </a:rPr>
              <a:t>Užitočná rada:</a:t>
            </a:r>
            <a:endParaRPr lang="sk-SK" i="1" dirty="0">
              <a:solidFill>
                <a:srgbClr val="C00000"/>
              </a:solidFill>
            </a:endParaRPr>
          </a:p>
        </p:txBody>
      </p:sp>
    </p:spTree>
    <p:extLst>
      <p:ext uri="{BB962C8B-B14F-4D97-AF65-F5344CB8AC3E}">
        <p14:creationId xmlns:p14="http://schemas.microsoft.com/office/powerpoint/2010/main" val="285099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Veľmi dôležitá časť pohovoru.</a:t>
            </a:r>
          </a:p>
          <a:p>
            <a:pPr marL="0" indent="0">
              <a:buNone/>
            </a:pPr>
            <a:r>
              <a:rPr lang="sk-SK" dirty="0" smtClean="0"/>
              <a:t>Neraz uchádzača na začiatku pohovoru vyzvú, aby porozprával o  sebe a svojej minulosti. „</a:t>
            </a:r>
            <a:r>
              <a:rPr lang="sk-SK" i="1" dirty="0" smtClean="0"/>
              <a:t>Povedzte nám čosi o sebe?“ –  Nikdy neodpovedajte takto „Ale veď som uviedol všetko v žiadosti/životopise.“ </a:t>
            </a:r>
          </a:p>
          <a:p>
            <a:pPr marL="0" indent="0">
              <a:buNone/>
            </a:pPr>
            <a:r>
              <a:rPr lang="sk-SK" i="1" dirty="0" smtClean="0"/>
              <a:t>Firma sa chce o vás dozvedieť čo najviac a presvedčiť sa či viete predať svoje kvality. </a:t>
            </a:r>
            <a:endParaRPr lang="sk-SK" dirty="0"/>
          </a:p>
        </p:txBody>
      </p:sp>
      <p:sp>
        <p:nvSpPr>
          <p:cNvPr id="2" name="Nadpis 1"/>
          <p:cNvSpPr>
            <a:spLocks noGrp="1"/>
          </p:cNvSpPr>
          <p:nvPr>
            <p:ph type="title"/>
          </p:nvPr>
        </p:nvSpPr>
        <p:spPr/>
        <p:txBody>
          <a:bodyPr/>
          <a:lstStyle/>
          <a:p>
            <a:r>
              <a:rPr lang="sk-SK" dirty="0" smtClean="0"/>
              <a:t>10. Predstavenie </a:t>
            </a:r>
            <a:endParaRPr lang="sk-SK" dirty="0"/>
          </a:p>
        </p:txBody>
      </p:sp>
    </p:spTree>
    <p:extLst>
      <p:ext uri="{BB962C8B-B14F-4D97-AF65-F5344CB8AC3E}">
        <p14:creationId xmlns:p14="http://schemas.microsoft.com/office/powerpoint/2010/main" val="120669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lstStyle/>
          <a:p>
            <a:endParaRPr lang="sk-SK" dirty="0" smtClean="0"/>
          </a:p>
          <a:p>
            <a:endParaRPr lang="sk-SK" dirty="0"/>
          </a:p>
          <a:p>
            <a:endParaRPr lang="sk-SK" dirty="0" smtClean="0"/>
          </a:p>
          <a:p>
            <a:endParaRPr lang="sk-SK" dirty="0"/>
          </a:p>
          <a:p>
            <a:r>
              <a:rPr lang="sk-SK" dirty="0" smtClean="0"/>
              <a:t>Stručne spomeňte najdôležitejšie </a:t>
            </a:r>
            <a:r>
              <a:rPr lang="sk-SK" dirty="0" err="1" smtClean="0"/>
              <a:t>profesné</a:t>
            </a:r>
            <a:r>
              <a:rPr lang="sk-SK" dirty="0" smtClean="0"/>
              <a:t> fakty zo svojho života</a:t>
            </a:r>
          </a:p>
          <a:p>
            <a:r>
              <a:rPr lang="sk-SK" dirty="0" smtClean="0"/>
              <a:t>Povedzte prečo ste si zvolili túto profesiu, prečo reagujete na konkrétnu prac. Ponuku</a:t>
            </a:r>
          </a:p>
          <a:p>
            <a:r>
              <a:rPr lang="sk-SK" dirty="0" smtClean="0"/>
              <a:t>Vyzdvihnite to čo je pre vás dôležité z hľadiska budúceho miesta</a:t>
            </a:r>
            <a:endParaRPr lang="sk-SK" dirty="0"/>
          </a:p>
        </p:txBody>
      </p:sp>
    </p:spTree>
    <p:extLst>
      <p:ext uri="{BB962C8B-B14F-4D97-AF65-F5344CB8AC3E}">
        <p14:creationId xmlns:p14="http://schemas.microsoft.com/office/powerpoint/2010/main" val="321167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lvl="0" indent="0">
              <a:buNone/>
            </a:pPr>
            <a:r>
              <a:rPr lang="sk-SK" b="1" dirty="0" smtClean="0"/>
              <a:t>1. „Čo </a:t>
            </a:r>
            <a:r>
              <a:rPr lang="sk-SK" b="1" dirty="0"/>
              <a:t>ste robili vo vašom predchádzajúcom zamestnaní?“</a:t>
            </a:r>
            <a:endParaRPr lang="sk-SK" dirty="0"/>
          </a:p>
          <a:p>
            <a:pPr marL="0" indent="0">
              <a:buNone/>
            </a:pPr>
            <a:r>
              <a:rPr lang="sk-SK" dirty="0" smtClean="0"/>
              <a:t>  </a:t>
            </a:r>
            <a:r>
              <a:rPr lang="sk-SK" i="1" dirty="0" smtClean="0"/>
              <a:t>Vysvetlite</a:t>
            </a:r>
            <a:r>
              <a:rPr lang="sk-SK" i="1" dirty="0"/>
              <a:t>, čo bolo obsahom Vášho posledného zamestnania s dôrazom na nasledujúce:</a:t>
            </a:r>
          </a:p>
          <a:p>
            <a:pPr lvl="0"/>
            <a:r>
              <a:rPr lang="sk-SK" dirty="0"/>
              <a:t>Používané vedomosti a zručnosti.</a:t>
            </a:r>
          </a:p>
          <a:p>
            <a:pPr lvl="0"/>
            <a:r>
              <a:rPr lang="sk-SK" dirty="0"/>
              <a:t>Používané stroje, nástroje, postupy.</a:t>
            </a:r>
          </a:p>
          <a:p>
            <a:pPr lvl="0"/>
            <a:r>
              <a:rPr lang="sk-SK" dirty="0"/>
              <a:t>Konkrétne úlohy a zodpovednosti.</a:t>
            </a:r>
          </a:p>
          <a:p>
            <a:pPr lvl="0"/>
            <a:r>
              <a:rPr lang="sk-SK" dirty="0"/>
              <a:t>S akými ľuďmi ste mali dočinenia (zákazníci, spolupracovníci, dodávatelia...).</a:t>
            </a:r>
          </a:p>
          <a:p>
            <a:pPr lvl="0"/>
            <a:r>
              <a:rPr lang="sk-SK" dirty="0"/>
              <a:t>Osobný a profesijný rozvoj (čo nové ste sa naučili), prípadné povýšenia.</a:t>
            </a:r>
          </a:p>
          <a:p>
            <a:pPr lvl="0"/>
            <a:r>
              <a:rPr lang="sk-SK" dirty="0"/>
              <a:t>Činnosti, ktoré sú relevantné pre zamestnanie, o ktoré sa uchádzate.</a:t>
            </a:r>
          </a:p>
          <a:p>
            <a:endParaRPr lang="sk-SK" dirty="0"/>
          </a:p>
        </p:txBody>
      </p:sp>
      <p:sp>
        <p:nvSpPr>
          <p:cNvPr id="2" name="Nadpis 1"/>
          <p:cNvSpPr>
            <a:spLocks noGrp="1"/>
          </p:cNvSpPr>
          <p:nvPr>
            <p:ph type="title"/>
          </p:nvPr>
        </p:nvSpPr>
        <p:spPr/>
        <p:txBody>
          <a:bodyPr>
            <a:normAutofit/>
          </a:bodyPr>
          <a:lstStyle/>
          <a:p>
            <a:r>
              <a:rPr lang="sk-SK" dirty="0" smtClean="0"/>
              <a:t>Otázky na pracovný pohovor</a:t>
            </a:r>
            <a:endParaRPr lang="sk-SK" dirty="0"/>
          </a:p>
        </p:txBody>
      </p:sp>
    </p:spTree>
    <p:extLst>
      <p:ext uri="{BB962C8B-B14F-4D97-AF65-F5344CB8AC3E}">
        <p14:creationId xmlns:p14="http://schemas.microsoft.com/office/powerpoint/2010/main" val="371616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lnSpcReduction="10000"/>
          </a:bodyPr>
          <a:lstStyle/>
          <a:p>
            <a:pPr marL="0" indent="0">
              <a:buNone/>
            </a:pPr>
            <a:r>
              <a:rPr lang="sk-SK" dirty="0" smtClean="0"/>
              <a:t>1. Prečo sa treba pripraviť</a:t>
            </a:r>
          </a:p>
          <a:p>
            <a:pPr marL="0" indent="0">
              <a:buNone/>
            </a:pPr>
            <a:r>
              <a:rPr lang="sk-SK" dirty="0" smtClean="0"/>
              <a:t>2. Na čom záleží</a:t>
            </a:r>
          </a:p>
          <a:p>
            <a:pPr marL="0" indent="0">
              <a:buNone/>
            </a:pPr>
            <a:r>
              <a:rPr lang="sk-SK" dirty="0" smtClean="0"/>
              <a:t>3. Potvrdenie termínu</a:t>
            </a:r>
          </a:p>
          <a:p>
            <a:pPr marL="0" indent="0">
              <a:buNone/>
            </a:pPr>
            <a:r>
              <a:rPr lang="sk-SK" dirty="0" smtClean="0"/>
              <a:t>4. Zovňajšok</a:t>
            </a:r>
          </a:p>
          <a:p>
            <a:pPr marL="0" indent="0">
              <a:buNone/>
            </a:pPr>
            <a:r>
              <a:rPr lang="sk-SK" dirty="0" smtClean="0"/>
              <a:t>5. Získavanie informácií o firme</a:t>
            </a:r>
          </a:p>
          <a:p>
            <a:pPr marL="0" indent="0">
              <a:buNone/>
            </a:pPr>
            <a:r>
              <a:rPr lang="sk-SK" dirty="0" smtClean="0"/>
              <a:t>6. Zdroje informácií</a:t>
            </a:r>
          </a:p>
          <a:p>
            <a:pPr marL="0" indent="0">
              <a:buNone/>
            </a:pPr>
            <a:r>
              <a:rPr lang="sk-SK" dirty="0" smtClean="0"/>
              <a:t>7. Správne naplánovanie príchodu</a:t>
            </a:r>
          </a:p>
          <a:p>
            <a:pPr marL="0" indent="0">
              <a:buNone/>
            </a:pPr>
            <a:r>
              <a:rPr lang="sk-SK" dirty="0" smtClean="0"/>
              <a:t>8. Sebaanalýza</a:t>
            </a:r>
          </a:p>
          <a:p>
            <a:pPr marL="0" indent="0">
              <a:buNone/>
            </a:pPr>
            <a:r>
              <a:rPr lang="sk-SK" dirty="0" smtClean="0"/>
              <a:t>9. Stanovenie vlastných cieľov pohovoru</a:t>
            </a:r>
          </a:p>
          <a:p>
            <a:pPr marL="0" indent="0">
              <a:buNone/>
            </a:pPr>
            <a:r>
              <a:rPr lang="sk-SK" dirty="0" smtClean="0"/>
              <a:t>10. Predstavenie</a:t>
            </a:r>
            <a:endParaRPr lang="sk-SK" dirty="0"/>
          </a:p>
        </p:txBody>
      </p:sp>
      <p:sp>
        <p:nvSpPr>
          <p:cNvPr id="2" name="Nadpis 1"/>
          <p:cNvSpPr>
            <a:spLocks noGrp="1"/>
          </p:cNvSpPr>
          <p:nvPr>
            <p:ph type="title"/>
          </p:nvPr>
        </p:nvSpPr>
        <p:spPr/>
        <p:txBody>
          <a:bodyPr/>
          <a:lstStyle/>
          <a:p>
            <a:r>
              <a:rPr lang="sk-SK" dirty="0" smtClean="0"/>
              <a:t>Príprava na pohovor</a:t>
            </a:r>
            <a:endParaRPr lang="sk-SK" dirty="0"/>
          </a:p>
        </p:txBody>
      </p:sp>
    </p:spTree>
    <p:extLst>
      <p:ext uri="{BB962C8B-B14F-4D97-AF65-F5344CB8AC3E}">
        <p14:creationId xmlns:p14="http://schemas.microsoft.com/office/powerpoint/2010/main" val="3488286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332656"/>
            <a:ext cx="8229600" cy="5822107"/>
          </a:xfrm>
        </p:spPr>
        <p:txBody>
          <a:bodyPr>
            <a:normAutofit fontScale="85000" lnSpcReduction="200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r>
              <a:rPr lang="sk-SK" b="1" dirty="0" smtClean="0"/>
              <a:t>2. „Prečo </a:t>
            </a:r>
            <a:r>
              <a:rPr lang="sk-SK" b="1" dirty="0"/>
              <a:t>ste odišli z vášho posledného zamestnania?“</a:t>
            </a:r>
            <a:endParaRPr lang="sk-SK" dirty="0"/>
          </a:p>
          <a:p>
            <a:pPr marL="0" indent="0">
              <a:buNone/>
            </a:pPr>
            <a:r>
              <a:rPr lang="sk-SK" i="1" dirty="0"/>
              <a:t>Ľudia odchádzajú zo zamestnania z mnohých dôvodov – zamerajte sa na tie, ktoré Vás stavajú do pozitívneho svetla. </a:t>
            </a:r>
            <a:r>
              <a:rPr lang="sk-SK" dirty="0"/>
              <a:t>Pokiaľ je to možné, nepovedzte „Vyhodili ma“, „Pohádal som sa...“ a podobne. Je vhodné uistiť zamestnávateľa, že daný problém sa už nebude opakovať v novom zamestnaní. Nikdy neohovárajte bývalého zamestnávateľa. Medzi niektoré bežné dôvody patria napríklad:</a:t>
            </a:r>
          </a:p>
          <a:p>
            <a:pPr lvl="0"/>
            <a:r>
              <a:rPr lang="sk-SK" dirty="0"/>
              <a:t>Zamestnanie na dobu určitú / sezónna práca, zamestnanie na čiastočný úväzok, firma skrachovala, moje pracovné miesto zaniklo, problémy s vyplácaním mzdy, musel som za prácou dlho dochádzať / nevyhovujúci pracovný čas, rozhodol som sa zmeniť povolanie.</a:t>
            </a:r>
          </a:p>
          <a:p>
            <a:endParaRPr lang="sk-SK" dirty="0"/>
          </a:p>
        </p:txBody>
      </p:sp>
    </p:spTree>
    <p:extLst>
      <p:ext uri="{BB962C8B-B14F-4D97-AF65-F5344CB8AC3E}">
        <p14:creationId xmlns:p14="http://schemas.microsoft.com/office/powerpoint/2010/main" val="72674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92500" lnSpcReduction="200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r>
              <a:rPr lang="sk-SK" b="1" dirty="0" smtClean="0"/>
              <a:t>3. „Máte </a:t>
            </a:r>
            <a:r>
              <a:rPr lang="sk-SK" b="1" dirty="0"/>
              <a:t>skúsenosti s takýmto typom práce?“</a:t>
            </a:r>
            <a:endParaRPr lang="sk-SK" dirty="0"/>
          </a:p>
          <a:p>
            <a:pPr marL="0" lvl="0" indent="0">
              <a:buNone/>
            </a:pPr>
            <a:r>
              <a:rPr lang="sk-SK" dirty="0" smtClean="0"/>
              <a:t>   </a:t>
            </a:r>
            <a:r>
              <a:rPr lang="sk-SK" i="1" dirty="0" smtClean="0"/>
              <a:t>Vždy </a:t>
            </a:r>
            <a:r>
              <a:rPr lang="sk-SK" i="1" dirty="0"/>
              <a:t>sa pokúste odpovedať áno.</a:t>
            </a:r>
          </a:p>
          <a:p>
            <a:pPr lvl="0"/>
            <a:r>
              <a:rPr lang="sk-SK" dirty="0"/>
              <a:t>Potom skúste nájsť vo Vašej skúsenosti vedomosti a zručnosti, ktoré sú prenositeľné do cieleného povolania. Zamerajte sa aj na vzdelanie, kurzy, školenia, osobnostné silné stránky, záujmy a </a:t>
            </a:r>
            <a:r>
              <a:rPr lang="sk-SK" dirty="0" err="1"/>
              <a:t>voľnočasové</a:t>
            </a:r>
            <a:r>
              <a:rPr lang="sk-SK" dirty="0"/>
              <a:t> aktivity, ktoré môžu byť v nejakom spojení so zamestnaním, o ktoré sa uchádzate. </a:t>
            </a:r>
          </a:p>
          <a:p>
            <a:pPr lvl="0"/>
            <a:r>
              <a:rPr lang="sk-SK" dirty="0"/>
              <a:t>Ak máte v tejto konkrétnej oblasti málo skúsenosti, rozprávajte o inej profesijnej skúsenosti, v ktorej ste preukázali schopnosť rýchlo sa učiť.</a:t>
            </a:r>
          </a:p>
          <a:p>
            <a:endParaRPr lang="sk-SK" dirty="0"/>
          </a:p>
        </p:txBody>
      </p:sp>
    </p:spTree>
    <p:extLst>
      <p:ext uri="{BB962C8B-B14F-4D97-AF65-F5344CB8AC3E}">
        <p14:creationId xmlns:p14="http://schemas.microsoft.com/office/powerpoint/2010/main" val="3501328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92500" lnSpcReduction="10000"/>
          </a:bodyPr>
          <a:lstStyle/>
          <a:p>
            <a:pPr marL="0" lvl="0" indent="0">
              <a:buNone/>
            </a:pPr>
            <a:endParaRPr lang="sk-SK" b="1" dirty="0" smtClean="0"/>
          </a:p>
          <a:p>
            <a:pPr marL="0" lvl="0" indent="0">
              <a:buNone/>
            </a:pPr>
            <a:endParaRPr lang="sk-SK" b="1" dirty="0"/>
          </a:p>
          <a:p>
            <a:pPr marL="0" lvl="0" indent="0">
              <a:buNone/>
            </a:pPr>
            <a:r>
              <a:rPr lang="sk-SK" b="1" dirty="0" smtClean="0"/>
              <a:t>4. „Aké </a:t>
            </a:r>
            <a:r>
              <a:rPr lang="sk-SK" b="1" dirty="0"/>
              <a:t>stroje / nástroje / zariadenia / programy / ... viete používať?“</a:t>
            </a:r>
            <a:endParaRPr lang="sk-SK" dirty="0"/>
          </a:p>
          <a:p>
            <a:pPr lvl="0"/>
            <a:r>
              <a:rPr lang="sk-SK" dirty="0"/>
              <a:t>Vo väčšine povolaní používame nejaké stroje, nástroje alebo programy. Spomeňte všetky skúsenosti so strojmi, ktoré sú vo vzťahu k zamestnaniu, o ktoré sa uchádzate. Buďte čo najkonkrétnejší a ak je to možné, uveďte aj názov zariadenia.</a:t>
            </a:r>
          </a:p>
          <a:p>
            <a:pPr lvl="0"/>
            <a:r>
              <a:rPr lang="sk-SK" dirty="0"/>
              <a:t>Popíšte skúsenosti s ďalšími zariadeniami, ktoré ste používali (aj vo vašich mimopracovných skúsenostiach – záhradka, koníčky, záujmy...)</a:t>
            </a:r>
          </a:p>
          <a:p>
            <a:r>
              <a:rPr lang="sk-SK" dirty="0"/>
              <a:t>Nezabudnite spomenúť rôzne oprávnenia, certifikáty alebo školenia, ktoré ste absolvovali a v ktorých ste používali rôzne zariadenia</a:t>
            </a:r>
          </a:p>
        </p:txBody>
      </p:sp>
    </p:spTree>
    <p:extLst>
      <p:ext uri="{BB962C8B-B14F-4D97-AF65-F5344CB8AC3E}">
        <p14:creationId xmlns:p14="http://schemas.microsoft.com/office/powerpoint/2010/main" val="656026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endParaRPr lang="sk-SK" b="1" dirty="0"/>
          </a:p>
          <a:p>
            <a:pPr marL="0" lvl="0" indent="0">
              <a:buNone/>
            </a:pPr>
            <a:r>
              <a:rPr lang="sk-SK" b="1" dirty="0" smtClean="0"/>
              <a:t>5. „Čo </a:t>
            </a:r>
            <a:r>
              <a:rPr lang="sk-SK" b="1" dirty="0"/>
              <a:t>viete o našej firme?“</a:t>
            </a:r>
            <a:endParaRPr lang="sk-SK" dirty="0"/>
          </a:p>
          <a:p>
            <a:r>
              <a:rPr lang="sk-SK" dirty="0"/>
              <a:t>Je dôležité zistiť si v predstihu informácie o firme, jej produktoch, službách, počte zamestnancov, konkurencii atď. Tieto informácie je možné zistiť na internete, z propagačných materiálov spoločnosti, prípadne cez ľudí, ktorí vo firme pracujú. Ukážete tým, že ste sa na rozhovor pripravili a máte o miesto seriózny záujem.</a:t>
            </a:r>
          </a:p>
          <a:p>
            <a:endParaRPr lang="sk-SK" dirty="0"/>
          </a:p>
        </p:txBody>
      </p:sp>
    </p:spTree>
    <p:extLst>
      <p:ext uri="{BB962C8B-B14F-4D97-AF65-F5344CB8AC3E}">
        <p14:creationId xmlns:p14="http://schemas.microsoft.com/office/powerpoint/2010/main" val="59380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normAutofit fontScale="925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endParaRPr lang="sk-SK" b="1" dirty="0"/>
          </a:p>
          <a:p>
            <a:pPr marL="0" lvl="0" indent="0">
              <a:buNone/>
            </a:pPr>
            <a:r>
              <a:rPr lang="sk-SK" b="1" dirty="0" smtClean="0"/>
              <a:t>6. Prečo </a:t>
            </a:r>
            <a:r>
              <a:rPr lang="sk-SK" b="1" dirty="0"/>
              <a:t>chcete u nás pracovať?“</a:t>
            </a:r>
            <a:endParaRPr lang="sk-SK" dirty="0"/>
          </a:p>
          <a:p>
            <a:r>
              <a:rPr lang="sk-SK" dirty="0"/>
              <a:t>Zamestnávatelia chcú počuť pozitívne dôvody – tie ukazujú, že o prácu máte naozaj záujem. Zároveň môžete spomenúť nejaké informácie o firme a ukázať, že ste si dali námahu o firme si niečo zistiť. Odpovede, ktorým sa vyhýbajte: „Hľadám prácu.“  „Ste medzinárodná spoločnosť.“ „Máte vysoké platy.“ „Môj známy mi povedal, aby som to tu skúsil.“ </a:t>
            </a:r>
            <a:r>
              <a:rPr lang="en-US" dirty="0"/>
              <a:t>„</a:t>
            </a:r>
            <a:r>
              <a:rPr lang="en-US" dirty="0" err="1"/>
              <a:t>Kontaktovala</a:t>
            </a:r>
            <a:r>
              <a:rPr lang="en-US" dirty="0"/>
              <a:t> ma </a:t>
            </a:r>
            <a:r>
              <a:rPr lang="en-US" dirty="0" err="1"/>
              <a:t>personálna</a:t>
            </a:r>
            <a:r>
              <a:rPr lang="en-US" dirty="0"/>
              <a:t> </a:t>
            </a:r>
            <a:r>
              <a:rPr lang="en-US" dirty="0" err="1"/>
              <a:t>agentúra</a:t>
            </a:r>
            <a:r>
              <a:rPr lang="en-US" dirty="0"/>
              <a:t>, a </a:t>
            </a:r>
            <a:r>
              <a:rPr lang="en-US" dirty="0" err="1"/>
              <a:t>preto</a:t>
            </a:r>
            <a:r>
              <a:rPr lang="en-US" dirty="0"/>
              <a:t> </a:t>
            </a:r>
            <a:r>
              <a:rPr lang="en-US" dirty="0" err="1"/>
              <a:t>som</a:t>
            </a:r>
            <a:r>
              <a:rPr lang="en-US" dirty="0"/>
              <a:t> </a:t>
            </a:r>
            <a:r>
              <a:rPr lang="en-US" dirty="0" err="1"/>
              <a:t>tu.</a:t>
            </a:r>
            <a:r>
              <a:rPr lang="en-US" dirty="0"/>
              <a:t>“</a:t>
            </a:r>
            <a:endParaRPr lang="sk-SK" dirty="0"/>
          </a:p>
          <a:p>
            <a:endParaRPr lang="sk-SK" dirty="0"/>
          </a:p>
        </p:txBody>
      </p:sp>
    </p:spTree>
    <p:extLst>
      <p:ext uri="{BB962C8B-B14F-4D97-AF65-F5344CB8AC3E}">
        <p14:creationId xmlns:p14="http://schemas.microsoft.com/office/powerpoint/2010/main" val="170661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endParaRPr lang="sk-SK" b="1" dirty="0"/>
          </a:p>
          <a:p>
            <a:pPr marL="0" lvl="0" indent="0">
              <a:buNone/>
            </a:pPr>
            <a:r>
              <a:rPr lang="sk-SK" b="1" dirty="0" smtClean="0"/>
              <a:t>7„Čo </a:t>
            </a:r>
            <a:r>
              <a:rPr lang="sk-SK" b="1" dirty="0"/>
              <a:t>nám môžete ponúknuť?“</a:t>
            </a:r>
            <a:endParaRPr lang="sk-SK" dirty="0"/>
          </a:p>
          <a:p>
            <a:r>
              <a:rPr lang="sk-SK" dirty="0"/>
              <a:t>Uveďte skúsenosti, ktoré sú relevantné pre danú pozíciu. Veľmi dôležité je najmä ukázať motiváciu, prečo vás inzerát zaujal alebo prečo by si mala spoločnosť vybrať práve vás.</a:t>
            </a:r>
          </a:p>
          <a:p>
            <a:r>
              <a:rPr lang="sk-SK" dirty="0"/>
              <a:t>Vaša odpoveď:</a:t>
            </a:r>
          </a:p>
          <a:p>
            <a:endParaRPr lang="sk-SK" dirty="0"/>
          </a:p>
        </p:txBody>
      </p:sp>
    </p:spTree>
    <p:extLst>
      <p:ext uri="{BB962C8B-B14F-4D97-AF65-F5344CB8AC3E}">
        <p14:creationId xmlns:p14="http://schemas.microsoft.com/office/powerpoint/2010/main" val="2207003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endParaRPr lang="sk-SK" b="1" dirty="0"/>
          </a:p>
          <a:p>
            <a:pPr marL="0" lvl="0" indent="0">
              <a:buNone/>
            </a:pPr>
            <a:r>
              <a:rPr lang="sk-SK" b="1" dirty="0" smtClean="0"/>
              <a:t>8. „Aké </a:t>
            </a:r>
            <a:r>
              <a:rPr lang="sk-SK" b="1" dirty="0"/>
              <a:t>máte predstavy o plate?“</a:t>
            </a:r>
            <a:endParaRPr lang="sk-SK" dirty="0"/>
          </a:p>
          <a:p>
            <a:r>
              <a:rPr lang="sk-SK" dirty="0"/>
              <a:t>Vo väčšine prípadov Vám zamestnávateľ komunikuje výšku platu, ktorý môžete očakávať. Je ale dobré mať predstavu o priemernej mzde v odbore vo Vašom okrese.</a:t>
            </a:r>
          </a:p>
          <a:p>
            <a:endParaRPr lang="sk-SK" dirty="0"/>
          </a:p>
        </p:txBody>
      </p:sp>
    </p:spTree>
    <p:extLst>
      <p:ext uri="{BB962C8B-B14F-4D97-AF65-F5344CB8AC3E}">
        <p14:creationId xmlns:p14="http://schemas.microsoft.com/office/powerpoint/2010/main" val="3137763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normAutofit fontScale="92500" lnSpcReduction="200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endParaRPr lang="sk-SK" b="1" dirty="0"/>
          </a:p>
          <a:p>
            <a:pPr marL="0" lvl="0" indent="0">
              <a:buNone/>
            </a:pPr>
            <a:r>
              <a:rPr lang="sk-SK" b="1" dirty="0" smtClean="0"/>
              <a:t>9. „Prečo </a:t>
            </a:r>
            <a:r>
              <a:rPr lang="sk-SK" b="1" dirty="0"/>
              <a:t>by sme zamestnať vás a nie niekoho iného?“</a:t>
            </a:r>
            <a:endParaRPr lang="sk-SK" dirty="0"/>
          </a:p>
          <a:p>
            <a:pPr lvl="0"/>
            <a:r>
              <a:rPr lang="sk-SK" dirty="0"/>
              <a:t>Buďte pripravení odpovedať na túto otázku rýchlo. Ak si nebudete istý tým, prečo by ste mali byť vybraní práve vy na danú pracovnú pozíciu, ako si môže byť istý zamestnávateľ?</a:t>
            </a:r>
          </a:p>
          <a:p>
            <a:pPr lvl="0"/>
            <a:r>
              <a:rPr lang="sk-SK" dirty="0"/>
              <a:t>V rýchlosti zhrňte Vaše silné stránky, aj keby ste ich mali znovu opakovať. Spomeňte vašu kvalifikáciu, predchádzajúce skúsenosti.</a:t>
            </a:r>
          </a:p>
          <a:p>
            <a:pPr lvl="0"/>
            <a:r>
              <a:rPr lang="sk-SK" dirty="0"/>
              <a:t>Uistite zamestnávateľa, že ste pracovitý, zodpovedný a samostatný a upozornite na všetko, čo Vás možno odlišuje od iných kandidátov. </a:t>
            </a:r>
          </a:p>
          <a:p>
            <a:endParaRPr lang="sk-SK" dirty="0"/>
          </a:p>
        </p:txBody>
      </p:sp>
    </p:spTree>
    <p:extLst>
      <p:ext uri="{BB962C8B-B14F-4D97-AF65-F5344CB8AC3E}">
        <p14:creationId xmlns:p14="http://schemas.microsoft.com/office/powerpoint/2010/main" val="326565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92500" lnSpcReduction="200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r>
              <a:rPr lang="sk-SK" b="1" dirty="0" smtClean="0"/>
              <a:t>10. Stávalo </a:t>
            </a:r>
            <a:r>
              <a:rPr lang="sk-SK" b="1" dirty="0"/>
              <a:t>sa Vám, že ste niekedy mali problémy s dochádzkou?“</a:t>
            </a:r>
            <a:endParaRPr lang="sk-SK" dirty="0"/>
          </a:p>
          <a:p>
            <a:pPr lvl="0"/>
            <a:r>
              <a:rPr lang="sk-SK" dirty="0"/>
              <a:t>Ak Vaša neprítomnosť bola zriedkavá, tak to jednoducho a sebavedome povedzte.</a:t>
            </a:r>
          </a:p>
          <a:p>
            <a:pPr lvl="0"/>
            <a:r>
              <a:rPr lang="sk-SK" dirty="0"/>
              <a:t>Ak ste ale v práci chýbali pravidelnejšie alebo dlhodobo, vysvetlite dôvody a zdôraznite, že išlo o výnimočné okolnosti, ktoré sa už nebudú opakovať. Napríklad: „Musel som podstúpiť liečbu, ale dnes už je to všetko v poriadku...“, „išlo o rodinné problémy, ktoré už sú vyriešené..“, „bol to jednorazový problém, v predchádzajúcom zamestnaní som mal 100%-nú dochádzku...“</a:t>
            </a:r>
          </a:p>
          <a:p>
            <a:endParaRPr lang="sk-SK" dirty="0"/>
          </a:p>
        </p:txBody>
      </p:sp>
    </p:spTree>
    <p:extLst>
      <p:ext uri="{BB962C8B-B14F-4D97-AF65-F5344CB8AC3E}">
        <p14:creationId xmlns:p14="http://schemas.microsoft.com/office/powerpoint/2010/main" val="345844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85000" lnSpcReduction="20000"/>
          </a:bodyPr>
          <a:lstStyle/>
          <a:p>
            <a:pPr marL="0" lvl="0" indent="0">
              <a:buNone/>
            </a:pPr>
            <a:endParaRPr lang="sk-SK" b="1" dirty="0" smtClean="0"/>
          </a:p>
          <a:p>
            <a:pPr marL="0" lvl="0" indent="0">
              <a:buNone/>
            </a:pPr>
            <a:endParaRPr lang="sk-SK" b="1" dirty="0"/>
          </a:p>
          <a:p>
            <a:pPr marL="0" lvl="0" indent="0">
              <a:buNone/>
            </a:pPr>
            <a:r>
              <a:rPr lang="sk-SK" b="1" dirty="0" smtClean="0"/>
              <a:t>11. Aký </a:t>
            </a:r>
            <a:r>
              <a:rPr lang="sk-SK" b="1" dirty="0"/>
              <a:t>je váš zdravotný stav?“</a:t>
            </a:r>
            <a:endParaRPr lang="sk-SK" dirty="0"/>
          </a:p>
          <a:p>
            <a:r>
              <a:rPr lang="sk-SK" dirty="0"/>
              <a:t>Zamestnávateľ si chce byť istý, že a) zvládnete cielené zamestnanie a že b) vo všeobecnosti nemáte zdravotné problémy. Mali by ste ho v obidvoch bodoch uistiť. </a:t>
            </a:r>
          </a:p>
          <a:p>
            <a:pPr lvl="0"/>
            <a:r>
              <a:rPr lang="sk-SK" dirty="0"/>
              <a:t>Ak je váš zdravotný stav v bezproblémový, jednoducho to povedzte.</a:t>
            </a:r>
          </a:p>
          <a:p>
            <a:pPr lvl="0"/>
            <a:r>
              <a:rPr lang="sk-SK" dirty="0"/>
              <a:t>Ak ste v životopise alebo motivačnom liste spomenuli zdravotné problémy alebo postihnutie, zopakujte to, ale pokiaľ je to možné, uistite zamestnávateľa, že to nebude mať dopad na Váš výkon zamestnania a že okrem toho je Vaše zdravie v poriadku.</a:t>
            </a:r>
          </a:p>
          <a:p>
            <a:pPr lvl="0"/>
            <a:r>
              <a:rPr lang="sk-SK" dirty="0"/>
              <a:t>Pokiaľ je to možné, nespomínajte v prvom rade to, čo nemôžete robiť. Sústreďte sa na to, čo je požadované v tomto zamestnaní a čo ste schopní robiť.</a:t>
            </a:r>
          </a:p>
          <a:p>
            <a:r>
              <a:rPr lang="sk-SK" dirty="0"/>
              <a:t> </a:t>
            </a:r>
          </a:p>
          <a:p>
            <a:endParaRPr lang="sk-SK" dirty="0"/>
          </a:p>
        </p:txBody>
      </p:sp>
    </p:spTree>
    <p:extLst>
      <p:ext uri="{BB962C8B-B14F-4D97-AF65-F5344CB8AC3E}">
        <p14:creationId xmlns:p14="http://schemas.microsoft.com/office/powerpoint/2010/main" val="177834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sz="2800" dirty="0" smtClean="0"/>
              <a:t>Keď Vás pozvú na prijímací pohovor, znamená to, že vaša žiadosť zaujala a dostali ste sa do užšieho výberu</a:t>
            </a:r>
          </a:p>
          <a:p>
            <a:r>
              <a:rPr lang="sk-SK" sz="2800" dirty="0" smtClean="0"/>
              <a:t>Chcú Vás poznať osobne</a:t>
            </a:r>
          </a:p>
          <a:p>
            <a:r>
              <a:rPr lang="sk-SK" sz="2800" dirty="0" smtClean="0"/>
              <a:t>Musíte dokázať, že naplníte očakávania, ktoré ste vzbudili svojou žiadosťou</a:t>
            </a:r>
          </a:p>
          <a:p>
            <a:r>
              <a:rPr lang="sk-SK" sz="2800" dirty="0" smtClean="0"/>
              <a:t>Že zvládate požiadavky, ktoré od vás bude vyžadovať nové pracovné miesto</a:t>
            </a:r>
            <a:endParaRPr lang="sk-SK" sz="2800" dirty="0"/>
          </a:p>
        </p:txBody>
      </p:sp>
      <p:sp>
        <p:nvSpPr>
          <p:cNvPr id="2" name="Nadpis 1"/>
          <p:cNvSpPr>
            <a:spLocks noGrp="1"/>
          </p:cNvSpPr>
          <p:nvPr>
            <p:ph type="title"/>
          </p:nvPr>
        </p:nvSpPr>
        <p:spPr/>
        <p:txBody>
          <a:bodyPr/>
          <a:lstStyle/>
          <a:p>
            <a:r>
              <a:rPr lang="sk-SK" dirty="0" smtClean="0"/>
              <a:t>1. Prečo sa treba pripraviť</a:t>
            </a:r>
            <a:endParaRPr lang="sk-SK" dirty="0"/>
          </a:p>
        </p:txBody>
      </p:sp>
    </p:spTree>
    <p:extLst>
      <p:ext uri="{BB962C8B-B14F-4D97-AF65-F5344CB8AC3E}">
        <p14:creationId xmlns:p14="http://schemas.microsoft.com/office/powerpoint/2010/main" val="2105541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925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r>
              <a:rPr lang="sk-SK" b="1" dirty="0" smtClean="0"/>
              <a:t>12. „Aké </a:t>
            </a:r>
            <a:r>
              <a:rPr lang="sk-SK" b="1" dirty="0"/>
              <a:t>sú Vaše silné stránky?“</a:t>
            </a:r>
            <a:endParaRPr lang="sk-SK" dirty="0"/>
          </a:p>
          <a:p>
            <a:r>
              <a:rPr lang="sk-SK" dirty="0"/>
              <a:t>Toto je ďalšia príležitosť so zdravým sebavedomím a so všetkou objektivitou spomenúť všetky pozitívne stránky Vašej kandidatúry – nemusíte sa zamerať len na vaše osobnostné vlastnosti: spomeňte vedomosti a zručnosti, skúsenosti, záujem,</a:t>
            </a:r>
            <a:r>
              <a:rPr lang="sk-SK" i="1" dirty="0"/>
              <a:t> </a:t>
            </a:r>
            <a:r>
              <a:rPr lang="sk-SK" dirty="0"/>
              <a:t>spoľahlivosť, pracovitosť, schopnosť spolupráce s inými, radosť z dobre vykonanej práce atď. Pre každú silnú stránku by ste mali mať pripravený príklad – konkrétnu situáciu, v ktorej sa prejavila</a:t>
            </a:r>
          </a:p>
        </p:txBody>
      </p:sp>
    </p:spTree>
    <p:extLst>
      <p:ext uri="{BB962C8B-B14F-4D97-AF65-F5344CB8AC3E}">
        <p14:creationId xmlns:p14="http://schemas.microsoft.com/office/powerpoint/2010/main" val="1586076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p:cNvSpPr>
            <a:spLocks noGrp="1"/>
          </p:cNvSpPr>
          <p:nvPr>
            <p:ph idx="1"/>
          </p:nvPr>
        </p:nvSpPr>
        <p:spPr>
          <a:xfrm>
            <a:off x="457200" y="476250"/>
            <a:ext cx="8229600" cy="5649913"/>
          </a:xfrm>
        </p:spPr>
        <p:txBody>
          <a:bodyPr>
            <a:normAutofit lnSpcReduction="10000"/>
          </a:bodyPr>
          <a:lstStyle/>
          <a:p>
            <a:pPr marL="0" lvl="0" indent="0">
              <a:buNone/>
            </a:pPr>
            <a:endParaRPr lang="sk-SK" b="1" dirty="0" smtClean="0"/>
          </a:p>
          <a:p>
            <a:pPr marL="0" lvl="0" indent="0">
              <a:buNone/>
            </a:pPr>
            <a:endParaRPr lang="sk-SK" b="1" dirty="0"/>
          </a:p>
          <a:p>
            <a:pPr marL="0" lvl="0" indent="0">
              <a:buNone/>
            </a:pPr>
            <a:r>
              <a:rPr lang="sk-SK" b="1" dirty="0" smtClean="0"/>
              <a:t>13. Aké </a:t>
            </a:r>
            <a:r>
              <a:rPr lang="sk-SK" b="1" dirty="0"/>
              <a:t>sú Vaše slabé stránky?“</a:t>
            </a:r>
            <a:endParaRPr lang="sk-SK" dirty="0"/>
          </a:p>
          <a:p>
            <a:pPr lvl="0"/>
            <a:r>
              <a:rPr lang="sk-SK" dirty="0"/>
              <a:t>Touto otázkou chce zamestnávateľ lepšie spoznať Váš charakter – pozor na naučené alebo príliš časté odpovede (napr. „som perfekcionista“). </a:t>
            </a:r>
          </a:p>
          <a:p>
            <a:pPr lvl="0"/>
            <a:r>
              <a:rPr lang="sk-SK" dirty="0"/>
              <a:t>Buďte úprimný, Vašu odpoveď skúste rozvinúť, prípadne uviesť konkrétny príklad, situáciu, v ktorom sa táto slabosť prejavila.</a:t>
            </a:r>
          </a:p>
          <a:p>
            <a:r>
              <a:rPr lang="sk-SK" dirty="0"/>
              <a:t>Vo vašej odpovedi spomeňte, ako pracujete na odstránení slabej stránky – ukážete tým, že ste schopní na sebe pracovať a zanecháte celkový pozitívny dojem</a:t>
            </a:r>
          </a:p>
        </p:txBody>
      </p:sp>
    </p:spTree>
    <p:extLst>
      <p:ext uri="{BB962C8B-B14F-4D97-AF65-F5344CB8AC3E}">
        <p14:creationId xmlns:p14="http://schemas.microsoft.com/office/powerpoint/2010/main" val="3104794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904656"/>
          </a:xfrm>
        </p:spPr>
        <p:txBody>
          <a:bodyPr>
            <a:normAutofit lnSpcReduction="10000"/>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endParaRPr lang="sk-SK" b="1" dirty="0"/>
          </a:p>
          <a:p>
            <a:pPr marL="0" lvl="0" indent="0">
              <a:buNone/>
            </a:pPr>
            <a:r>
              <a:rPr lang="sk-SK" b="1" dirty="0" smtClean="0"/>
              <a:t>14. Aké </a:t>
            </a:r>
            <a:r>
              <a:rPr lang="sk-SK" b="1" dirty="0"/>
              <a:t>sú vaše najväčšie úspechy a neúspechy?.“</a:t>
            </a:r>
            <a:endParaRPr lang="sk-SK" dirty="0"/>
          </a:p>
          <a:p>
            <a:r>
              <a:rPr lang="sk-SK" dirty="0"/>
              <a:t>Popíšte konkrétnu situáciu, projekt, výsledok, na ktoré ste právom hrdý. Zamerajte sa na fakty, nič nepridávajte, pretože zamestnávateľ si môže vypýtať referencie. Na druhej strane ale ani nepodceňujte Váš vlastný vklad. Pri neúspechoch ukážte, že rozumiete, čo bolo jeho dôvodom, prípadne aké poučenie ste si z neho odniesli.</a:t>
            </a:r>
          </a:p>
          <a:p>
            <a:endParaRPr lang="sk-SK" dirty="0"/>
          </a:p>
        </p:txBody>
      </p:sp>
    </p:spTree>
    <p:extLst>
      <p:ext uri="{BB962C8B-B14F-4D97-AF65-F5344CB8AC3E}">
        <p14:creationId xmlns:p14="http://schemas.microsoft.com/office/powerpoint/2010/main" val="1621459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6048672"/>
          </a:xfrm>
        </p:spPr>
        <p:txBody>
          <a:bodyPr>
            <a:normAutofit fontScale="92500" lnSpcReduction="20000"/>
          </a:bodyPr>
          <a:lstStyle/>
          <a:p>
            <a:pPr marL="0" lvl="0" indent="0">
              <a:buNone/>
            </a:pPr>
            <a:endParaRPr lang="sk-SK" b="1" dirty="0" smtClean="0"/>
          </a:p>
          <a:p>
            <a:pPr marL="0" lvl="0" indent="0">
              <a:buNone/>
            </a:pPr>
            <a:r>
              <a:rPr lang="sk-SK" b="1" dirty="0" smtClean="0"/>
              <a:t>15. „Povedzte </a:t>
            </a:r>
            <a:r>
              <a:rPr lang="sk-SK" b="1" dirty="0"/>
              <a:t>mi niečo o sebe.“</a:t>
            </a:r>
            <a:endParaRPr lang="sk-SK" dirty="0"/>
          </a:p>
          <a:p>
            <a:r>
              <a:rPr lang="sk-SK" dirty="0"/>
              <a:t>V odpovedi sa môžete sústrediť na dve oblasti:	</a:t>
            </a:r>
          </a:p>
          <a:p>
            <a:pPr lvl="0"/>
            <a:r>
              <a:rPr lang="sk-SK" dirty="0"/>
              <a:t>Profesijné skúsenosti: porozprávajte stručne a jasne o Vašich posledných skúsenostiach, popíšte v krátkosti Vaše hodnotenie týchto skúseností, dôvody, ktoré stáli za zmenami zamestnania. Pokúste sa rozprávanie prepájať s cielenou pozíciou (napr. „Už vtedy ma najviac bavilo pracovať s ľuďmi...“)</a:t>
            </a:r>
          </a:p>
          <a:p>
            <a:pPr lvl="0"/>
            <a:r>
              <a:rPr lang="sk-SK" dirty="0"/>
              <a:t>Osobný a sociálny život: môžete v krátkosti ukázať, že máte aj mimopracovné záujmy,  koníčky, aktivity, pokiaľ je to možné, zdôraznite aspekty, ktoré sa týkajú cielenej pozície. Pokúste sa nájsť spoločné body záujmu so zamestnávateľom – pomôže to vytvoriť uvoľnenú atmosféru.</a:t>
            </a:r>
          </a:p>
          <a:p>
            <a:endParaRPr lang="sk-SK" dirty="0"/>
          </a:p>
        </p:txBody>
      </p:sp>
    </p:spTree>
    <p:extLst>
      <p:ext uri="{BB962C8B-B14F-4D97-AF65-F5344CB8AC3E}">
        <p14:creationId xmlns:p14="http://schemas.microsoft.com/office/powerpoint/2010/main" val="1806449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70000" lnSpcReduction="20000"/>
          </a:bodyPr>
          <a:lstStyle/>
          <a:p>
            <a:pPr marL="0" lvl="0" indent="0">
              <a:buNone/>
            </a:pPr>
            <a:endParaRPr lang="sk-SK" b="1" dirty="0" smtClean="0"/>
          </a:p>
          <a:p>
            <a:pPr marL="0" lvl="0" indent="0">
              <a:buNone/>
            </a:pPr>
            <a:endParaRPr lang="sk-SK" b="1" dirty="0"/>
          </a:p>
          <a:p>
            <a:pPr marL="0" lvl="0" indent="0">
              <a:buNone/>
            </a:pPr>
            <a:r>
              <a:rPr lang="sk-SK" b="1" dirty="0" smtClean="0"/>
              <a:t>16. „Nie </a:t>
            </a:r>
            <a:r>
              <a:rPr lang="sk-SK" b="1" dirty="0"/>
              <a:t>ste pre túto pozíciu príliš starý/mladý?“</a:t>
            </a:r>
            <a:endParaRPr lang="sk-SK" dirty="0"/>
          </a:p>
          <a:p>
            <a:r>
              <a:rPr lang="sk-SK" dirty="0"/>
              <a:t>Ak ste mladší, uistite zamestnávateľa, zdôraznite výhody, ktoré vyplývajú z Vášho nízkeho veku:</a:t>
            </a:r>
          </a:p>
          <a:p>
            <a:pPr lvl="0"/>
            <a:r>
              <a:rPr lang="sk-SK" dirty="0"/>
              <a:t>Plánujete v novom zamestnaní zostať dlhodobo, pracujete s energiou a nadšením, máte dobré zdravie a fyzickú výdrž, dokážete sa rýchlo učiť nové veci a prispôsobiť sa zmenám, nevytvorili ste si ešte zlé pracovné návyky, dokážete sa prispôsobiť autorite a nemáte problém s autoritou</a:t>
            </a:r>
          </a:p>
          <a:p>
            <a:r>
              <a:rPr lang="sk-SK" dirty="0"/>
              <a:t>Zamestnávanie mladších ľudí môže byť pre zamestnávateľa drahšie, pretože je potrebné ich zaškoliť a počítať s prípadnými chybami. Ak máte vyšší vek, zdôraznite výhody vyplývajúce z Vašich:</a:t>
            </a:r>
          </a:p>
          <a:p>
            <a:pPr lvl="0"/>
            <a:r>
              <a:rPr lang="sk-SK" dirty="0"/>
              <a:t>Nie ste v „zabehaných </a:t>
            </a:r>
            <a:r>
              <a:rPr lang="sk-SK" dirty="0" err="1"/>
              <a:t>koľajách</a:t>
            </a:r>
            <a:r>
              <a:rPr lang="sk-SK" dirty="0"/>
              <a:t>“, dokážete sa bez rýchlo adaptovať, váš zdravotný stav a fyzická kondícia sú bezproblémové, máte dlhé a bohaté skúsenosti a vedomosti, na základe Vašich skúseností dokážete pokojne a objektívne zhodnotiť rôzne situácie „sedliackym rozumom“, naučili ste sa vychádzať s rôznymi typmi ľudí, ste zodpovední a vo vašich skúsenostiach ste ukázali Vašu spoľahlivosť</a:t>
            </a:r>
          </a:p>
          <a:p>
            <a:endParaRPr lang="sk-SK" dirty="0"/>
          </a:p>
        </p:txBody>
      </p:sp>
    </p:spTree>
    <p:extLst>
      <p:ext uri="{BB962C8B-B14F-4D97-AF65-F5344CB8AC3E}">
        <p14:creationId xmlns:p14="http://schemas.microsoft.com/office/powerpoint/2010/main" val="2223774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r>
              <a:rPr lang="sk-SK" b="1" dirty="0" smtClean="0"/>
              <a:t>17. „Čomu </a:t>
            </a:r>
            <a:r>
              <a:rPr lang="sk-SK" b="1" dirty="0"/>
              <a:t>sa venujete teraz, keď ste bez práce?“</a:t>
            </a:r>
            <a:endParaRPr lang="sk-SK" dirty="0"/>
          </a:p>
          <a:p>
            <a:r>
              <a:rPr lang="sk-SK" dirty="0"/>
              <a:t>Ukážte, že Váš čas aktívne využívate. Spomeňte Vaše hľadanie zamestnania, možno dobrovoľnícke aktivity, školenia, starostlivosť o rodinu, koníčky, práca na dome / v záhrade...</a:t>
            </a:r>
          </a:p>
          <a:p>
            <a:endParaRPr lang="sk-SK" dirty="0"/>
          </a:p>
        </p:txBody>
      </p:sp>
    </p:spTree>
    <p:extLst>
      <p:ext uri="{BB962C8B-B14F-4D97-AF65-F5344CB8AC3E}">
        <p14:creationId xmlns:p14="http://schemas.microsoft.com/office/powerpoint/2010/main" val="3123992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lstStyle/>
          <a:p>
            <a:pPr marL="0" lvl="0" indent="0">
              <a:buNone/>
            </a:pPr>
            <a:endParaRPr lang="sk-SK" b="1" dirty="0" smtClean="0"/>
          </a:p>
          <a:p>
            <a:pPr marL="0" lvl="0" indent="0">
              <a:buNone/>
            </a:pPr>
            <a:endParaRPr lang="sk-SK" b="1" dirty="0"/>
          </a:p>
          <a:p>
            <a:pPr marL="0" lvl="0" indent="0">
              <a:buNone/>
            </a:pPr>
            <a:endParaRPr lang="sk-SK" b="1" dirty="0" smtClean="0"/>
          </a:p>
          <a:p>
            <a:pPr marL="0" lvl="0" indent="0">
              <a:buNone/>
            </a:pPr>
            <a:r>
              <a:rPr lang="sk-SK" b="1" dirty="0" smtClean="0"/>
              <a:t>18. „Kedy </a:t>
            </a:r>
            <a:r>
              <a:rPr lang="sk-SK" b="1" dirty="0"/>
              <a:t>by ste mohli nastúpiť?“</a:t>
            </a:r>
            <a:endParaRPr lang="sk-SK" dirty="0"/>
          </a:p>
          <a:p>
            <a:r>
              <a:rPr lang="sk-SK" dirty="0"/>
              <a:t>Pokiaľ je to možné, odpovedajte „Čo najskôr.“, alebo „Hneď, keď to bude potrebné.“ Ak je to naozaj nevyhnutné, čas na prípadné vyjednávanie posunutého nástupu je až v momente, keď Vám bolo miesto ponúknuté.</a:t>
            </a:r>
          </a:p>
          <a:p>
            <a:endParaRPr lang="sk-SK" dirty="0"/>
          </a:p>
        </p:txBody>
      </p:sp>
    </p:spTree>
    <p:extLst>
      <p:ext uri="{BB962C8B-B14F-4D97-AF65-F5344CB8AC3E}">
        <p14:creationId xmlns:p14="http://schemas.microsoft.com/office/powerpoint/2010/main" val="2990484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332656"/>
            <a:ext cx="8229600" cy="5793507"/>
          </a:xfrm>
        </p:spPr>
        <p:txBody>
          <a:bodyPr>
            <a:normAutofit fontScale="92500" lnSpcReduction="20000"/>
          </a:bodyPr>
          <a:lstStyle/>
          <a:p>
            <a:pPr marL="0" lvl="0" indent="0">
              <a:buNone/>
            </a:pPr>
            <a:endParaRPr lang="sk-SK" b="1" dirty="0" smtClean="0"/>
          </a:p>
          <a:p>
            <a:pPr marL="0" lvl="0" indent="0">
              <a:buNone/>
            </a:pPr>
            <a:r>
              <a:rPr lang="sk-SK" b="1" dirty="0" smtClean="0"/>
              <a:t>19. Máte </a:t>
            </a:r>
            <a:r>
              <a:rPr lang="sk-SK" b="1" dirty="0"/>
              <a:t>nejaké otázky?“</a:t>
            </a:r>
            <a:endParaRPr lang="sk-SK" dirty="0"/>
          </a:p>
          <a:p>
            <a:pPr lvl="0"/>
            <a:r>
              <a:rPr lang="sk-SK" dirty="0"/>
              <a:t>Táto otázka je najčastejšie kladená zo slušnosti a ak bol rozhovor vyčerpávajúci a dozvedeli ste sa o pozícii všetky potrebné informácie (je vhodné klásť Vaše otázky už počas rozhovoru – ukazujete tým Váš záujem o pozíciu), môžete odpovedať priamo: „Ďakujem, nemám. Poskytli ste mi všetky potrebné informácie o pozícii.“ </a:t>
            </a:r>
          </a:p>
          <a:p>
            <a:pPr lvl="0"/>
            <a:r>
              <a:rPr lang="sk-SK" dirty="0"/>
              <a:t>Ak ste sa nedozvedeli všetky potrebné informácie, je možné sa opýtať jednu alebo dve otázky. Nepýtajte sa ale na príliš špecifické otázky, napríklad ohľadom pracovného času, zariadenia pracoviska, dovoleniek, výplaty – zamestnávateľ by si to mohol interpretovať ako vaše váhanie. Tieto otázky môžu byť doriešené neskôr.</a:t>
            </a:r>
          </a:p>
          <a:p>
            <a:endParaRPr lang="sk-SK" dirty="0"/>
          </a:p>
        </p:txBody>
      </p:sp>
    </p:spTree>
    <p:extLst>
      <p:ext uri="{BB962C8B-B14F-4D97-AF65-F5344CB8AC3E}">
        <p14:creationId xmlns:p14="http://schemas.microsoft.com/office/powerpoint/2010/main" val="2088823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Ďakujem za pozornosť</a:t>
            </a:r>
            <a:endParaRPr lang="sk-SK" dirty="0"/>
          </a:p>
        </p:txBody>
      </p:sp>
    </p:spTree>
    <p:extLst>
      <p:ext uri="{BB962C8B-B14F-4D97-AF65-F5344CB8AC3E}">
        <p14:creationId xmlns:p14="http://schemas.microsoft.com/office/powerpoint/2010/main" val="215311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Zozbierajte čo najviac informácií o podniku</a:t>
            </a:r>
          </a:p>
          <a:p>
            <a:r>
              <a:rPr lang="sk-SK" dirty="0" smtClean="0"/>
              <a:t>Postarajte sa o organizačné veci (cestovanie, oblečenie atď.</a:t>
            </a:r>
          </a:p>
          <a:p>
            <a:r>
              <a:rPr lang="sk-SK" dirty="0" smtClean="0"/>
              <a:t>Pripravte sa na otázky, ktoré vám môžu položiť</a:t>
            </a:r>
          </a:p>
          <a:p>
            <a:r>
              <a:rPr lang="sk-SK" dirty="0" smtClean="0"/>
              <a:t>Zamyslite sa nad svojím správaním a taktikou rozhovoru</a:t>
            </a:r>
          </a:p>
          <a:p>
            <a:r>
              <a:rPr lang="sk-SK" dirty="0" smtClean="0"/>
              <a:t>Zhotovte si zoznam vlastných otázok</a:t>
            </a:r>
            <a:endParaRPr lang="sk-SK" dirty="0"/>
          </a:p>
        </p:txBody>
      </p:sp>
      <p:sp>
        <p:nvSpPr>
          <p:cNvPr id="2" name="Nadpis 1"/>
          <p:cNvSpPr>
            <a:spLocks noGrp="1"/>
          </p:cNvSpPr>
          <p:nvPr>
            <p:ph type="title"/>
          </p:nvPr>
        </p:nvSpPr>
        <p:spPr/>
        <p:txBody>
          <a:bodyPr/>
          <a:lstStyle/>
          <a:p>
            <a:r>
              <a:rPr lang="sk-SK" dirty="0" smtClean="0"/>
              <a:t>Čo patrí k príprave</a:t>
            </a:r>
            <a:endParaRPr lang="sk-SK" dirty="0"/>
          </a:p>
        </p:txBody>
      </p:sp>
    </p:spTree>
    <p:extLst>
      <p:ext uri="{BB962C8B-B14F-4D97-AF65-F5344CB8AC3E}">
        <p14:creationId xmlns:p14="http://schemas.microsoft.com/office/powerpoint/2010/main" val="63841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Okrem odbornej kvalifikácie ide pri osobnom rozhovore najmä o to, či zapôsobíte svojím prejavom a vystupovaním. Vaši partneri sa chcú pri pohovore dozvedieť aký ste človek, ak máte záujmy a čo očakávate od nového pracovného miesta.</a:t>
            </a:r>
            <a:endParaRPr lang="sk-SK" dirty="0"/>
          </a:p>
        </p:txBody>
      </p:sp>
      <p:sp>
        <p:nvSpPr>
          <p:cNvPr id="2" name="Nadpis 1"/>
          <p:cNvSpPr>
            <a:spLocks noGrp="1"/>
          </p:cNvSpPr>
          <p:nvPr>
            <p:ph type="title"/>
          </p:nvPr>
        </p:nvSpPr>
        <p:spPr/>
        <p:txBody>
          <a:bodyPr/>
          <a:lstStyle/>
          <a:p>
            <a:r>
              <a:rPr lang="sk-SK" dirty="0" smtClean="0"/>
              <a:t>2. Na čom záleží</a:t>
            </a:r>
            <a:endParaRPr lang="sk-SK" dirty="0"/>
          </a:p>
        </p:txBody>
      </p:sp>
    </p:spTree>
    <p:extLst>
      <p:ext uri="{BB962C8B-B14F-4D97-AF65-F5344CB8AC3E}">
        <p14:creationId xmlns:p14="http://schemas.microsoft.com/office/powerpoint/2010/main" val="305066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lstStyle/>
          <a:p>
            <a:pPr marL="0" indent="0">
              <a:buNone/>
            </a:pPr>
            <a:endParaRPr lang="sk-SK" b="1" dirty="0" smtClean="0"/>
          </a:p>
          <a:p>
            <a:pPr marL="0" indent="0">
              <a:buNone/>
            </a:pPr>
            <a:endParaRPr lang="sk-SK" b="1" dirty="0"/>
          </a:p>
          <a:p>
            <a:pPr marL="0" indent="0">
              <a:buNone/>
            </a:pPr>
            <a:endParaRPr lang="sk-SK" b="1" dirty="0" smtClean="0"/>
          </a:p>
          <a:p>
            <a:pPr marL="0" indent="0">
              <a:buNone/>
            </a:pPr>
            <a:endParaRPr lang="sk-SK" b="1" dirty="0"/>
          </a:p>
          <a:p>
            <a:pPr marL="0" indent="0">
              <a:buNone/>
            </a:pPr>
            <a:r>
              <a:rPr lang="sk-SK" b="1" dirty="0" smtClean="0"/>
              <a:t>Pre podnik je veľmi dôležité </a:t>
            </a:r>
            <a:r>
              <a:rPr lang="sk-SK" dirty="0" smtClean="0"/>
              <a:t> poznať pracovnú motiváciu a sociálnu prispôsobivosť uchádzača.</a:t>
            </a:r>
          </a:p>
          <a:p>
            <a:pPr marL="0" indent="0">
              <a:buNone/>
            </a:pPr>
            <a:r>
              <a:rPr lang="sk-SK" b="1" dirty="0" smtClean="0">
                <a:solidFill>
                  <a:srgbClr val="FF0000"/>
                </a:solidFill>
              </a:rPr>
              <a:t>Nakoľko je adept aktívny a angažovaný</a:t>
            </a:r>
            <a:r>
              <a:rPr lang="sk-SK" b="1" dirty="0" smtClean="0"/>
              <a:t>, </a:t>
            </a:r>
            <a:r>
              <a:rPr lang="sk-SK" b="1" dirty="0" smtClean="0">
                <a:solidFill>
                  <a:srgbClr val="00B050"/>
                </a:solidFill>
              </a:rPr>
              <a:t>koľko iniciatívy prejavuje, </a:t>
            </a:r>
            <a:r>
              <a:rPr lang="sk-SK" b="1" dirty="0" smtClean="0">
                <a:solidFill>
                  <a:srgbClr val="FFC000"/>
                </a:solidFill>
              </a:rPr>
              <a:t>Je otvorený, vie spolupracovať</a:t>
            </a:r>
            <a:r>
              <a:rPr lang="sk-SK" b="1" dirty="0" smtClean="0">
                <a:solidFill>
                  <a:srgbClr val="00B050"/>
                </a:solidFill>
              </a:rPr>
              <a:t>, </a:t>
            </a:r>
            <a:r>
              <a:rPr lang="sk-SK" b="1" dirty="0" smtClean="0">
                <a:solidFill>
                  <a:schemeClr val="accent1">
                    <a:lumMod val="75000"/>
                  </a:schemeClr>
                </a:solidFill>
              </a:rPr>
              <a:t>má zmysel pre </a:t>
            </a:r>
            <a:r>
              <a:rPr lang="sk-SK" b="1" dirty="0" err="1" smtClean="0">
                <a:solidFill>
                  <a:schemeClr val="accent1">
                    <a:lumMod val="75000"/>
                  </a:schemeClr>
                </a:solidFill>
              </a:rPr>
              <a:t>tímovosť</a:t>
            </a:r>
            <a:r>
              <a:rPr lang="sk-SK" b="1" dirty="0" smtClean="0">
                <a:solidFill>
                  <a:schemeClr val="accent1">
                    <a:lumMod val="75000"/>
                  </a:schemeClr>
                </a:solidFill>
              </a:rPr>
              <a:t>, hodí sa do firmy,</a:t>
            </a:r>
            <a:r>
              <a:rPr lang="sk-SK" b="1" dirty="0" smtClean="0">
                <a:solidFill>
                  <a:srgbClr val="00B050"/>
                </a:solidFill>
              </a:rPr>
              <a:t> bude sa vedieť integrovať?</a:t>
            </a:r>
            <a:endParaRPr lang="sk-SK" b="1" dirty="0">
              <a:solidFill>
                <a:srgbClr val="00B050"/>
              </a:solidFill>
            </a:endParaRPr>
          </a:p>
        </p:txBody>
      </p:sp>
    </p:spTree>
    <p:extLst>
      <p:ext uri="{BB962C8B-B14F-4D97-AF65-F5344CB8AC3E}">
        <p14:creationId xmlns:p14="http://schemas.microsoft.com/office/powerpoint/2010/main" val="27291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lstStyle/>
          <a:p>
            <a:pPr marL="0" indent="0">
              <a:buNone/>
            </a:pPr>
            <a:endParaRPr lang="sk-SK" b="1" dirty="0" smtClean="0">
              <a:solidFill>
                <a:srgbClr val="FF0000"/>
              </a:solidFill>
            </a:endParaRPr>
          </a:p>
          <a:p>
            <a:pPr marL="0" indent="0">
              <a:buNone/>
            </a:pPr>
            <a:endParaRPr lang="sk-SK" b="1" dirty="0">
              <a:solidFill>
                <a:srgbClr val="FF0000"/>
              </a:solidFill>
            </a:endParaRPr>
          </a:p>
          <a:p>
            <a:pPr marL="0" indent="0">
              <a:buNone/>
            </a:pPr>
            <a:endParaRPr lang="sk-SK" b="1" dirty="0" smtClean="0">
              <a:solidFill>
                <a:srgbClr val="FF0000"/>
              </a:solidFill>
            </a:endParaRPr>
          </a:p>
          <a:p>
            <a:pPr marL="0" indent="0">
              <a:buNone/>
            </a:pPr>
            <a:endParaRPr lang="sk-SK" b="1" dirty="0">
              <a:solidFill>
                <a:srgbClr val="FF0000"/>
              </a:solidFill>
            </a:endParaRPr>
          </a:p>
          <a:p>
            <a:pPr marL="0" indent="0">
              <a:buNone/>
            </a:pPr>
            <a:r>
              <a:rPr lang="sk-SK" b="1" dirty="0" smtClean="0">
                <a:solidFill>
                  <a:srgbClr val="FF0000"/>
                </a:solidFill>
              </a:rPr>
              <a:t>Je dôležité, aby ste sa </a:t>
            </a:r>
            <a:r>
              <a:rPr lang="sk-SK" dirty="0" smtClean="0"/>
              <a:t>aktívne podieľali na rozhovore tým, že budete klásť otázky. </a:t>
            </a:r>
          </a:p>
          <a:p>
            <a:pPr marL="0" indent="0">
              <a:buNone/>
            </a:pPr>
            <a:r>
              <a:rPr lang="sk-SK" b="1" dirty="0" smtClean="0">
                <a:solidFill>
                  <a:srgbClr val="FF0000"/>
                </a:solidFill>
              </a:rPr>
              <a:t>Tak preukážete, že máte záujem.</a:t>
            </a:r>
            <a:endParaRPr lang="sk-SK" b="1" dirty="0">
              <a:solidFill>
                <a:srgbClr val="FF0000"/>
              </a:solidFill>
            </a:endParaRPr>
          </a:p>
        </p:txBody>
      </p:sp>
    </p:spTree>
    <p:extLst>
      <p:ext uri="{BB962C8B-B14F-4D97-AF65-F5344CB8AC3E}">
        <p14:creationId xmlns:p14="http://schemas.microsoft.com/office/powerpoint/2010/main" val="253474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Odbornosť</a:t>
            </a:r>
          </a:p>
          <a:p>
            <a:r>
              <a:rPr lang="sk-SK" dirty="0" smtClean="0"/>
              <a:t>Zovňajšok a vystupovanie</a:t>
            </a:r>
          </a:p>
          <a:p>
            <a:r>
              <a:rPr lang="sk-SK" dirty="0" smtClean="0"/>
              <a:t>Prispôsobivosť, zmysel pre </a:t>
            </a:r>
            <a:r>
              <a:rPr lang="sk-SK" dirty="0" err="1" smtClean="0"/>
              <a:t>tímovosť</a:t>
            </a:r>
            <a:r>
              <a:rPr lang="sk-SK" dirty="0" smtClean="0"/>
              <a:t>, schopnosť nadväzovať kontakty</a:t>
            </a:r>
          </a:p>
          <a:p>
            <a:r>
              <a:rPr lang="sk-SK" dirty="0" smtClean="0"/>
              <a:t>Ochota k výkonu, iniciatívnosť</a:t>
            </a:r>
          </a:p>
          <a:p>
            <a:r>
              <a:rPr lang="sk-SK" dirty="0" smtClean="0"/>
              <a:t>Obratnosť ducha</a:t>
            </a:r>
          </a:p>
          <a:p>
            <a:r>
              <a:rPr lang="sk-SK" dirty="0" smtClean="0"/>
              <a:t>Záujmy, očakávania, ciele</a:t>
            </a:r>
            <a:endParaRPr lang="sk-SK" dirty="0"/>
          </a:p>
        </p:txBody>
      </p:sp>
      <p:sp>
        <p:nvSpPr>
          <p:cNvPr id="2" name="Nadpis 1"/>
          <p:cNvSpPr>
            <a:spLocks noGrp="1"/>
          </p:cNvSpPr>
          <p:nvPr>
            <p:ph type="title"/>
          </p:nvPr>
        </p:nvSpPr>
        <p:spPr/>
        <p:txBody>
          <a:bodyPr>
            <a:normAutofit fontScale="90000"/>
          </a:bodyPr>
          <a:lstStyle/>
          <a:p>
            <a:r>
              <a:rPr lang="sk-SK" dirty="0" smtClean="0"/>
              <a:t>Čo pri pohovore zaujíma zamestnávateľa</a:t>
            </a:r>
            <a:endParaRPr lang="sk-SK" dirty="0"/>
          </a:p>
        </p:txBody>
      </p:sp>
    </p:spTree>
    <p:extLst>
      <p:ext uri="{BB962C8B-B14F-4D97-AF65-F5344CB8AC3E}">
        <p14:creationId xmlns:p14="http://schemas.microsoft.com/office/powerpoint/2010/main" val="1640581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TotalTime>
  <Words>1611</Words>
  <Application>Microsoft Office PowerPoint</Application>
  <PresentationFormat>Prezentácia na obrazovke (4:3)</PresentationFormat>
  <Paragraphs>283</Paragraphs>
  <Slides>48</Slides>
  <Notes>0</Notes>
  <HiddenSlides>0</HiddenSlides>
  <MMClips>0</MMClips>
  <ScaleCrop>false</ScaleCrop>
  <HeadingPairs>
    <vt:vector size="4" baseType="variant">
      <vt:variant>
        <vt:lpstr>Motív</vt:lpstr>
      </vt:variant>
      <vt:variant>
        <vt:i4>1</vt:i4>
      </vt:variant>
      <vt:variant>
        <vt:lpstr>Nadpisy snímok</vt:lpstr>
      </vt:variant>
      <vt:variant>
        <vt:i4>48</vt:i4>
      </vt:variant>
    </vt:vector>
  </HeadingPairs>
  <TitlesOfParts>
    <vt:vector size="49" baseType="lpstr">
      <vt:lpstr>Hala</vt:lpstr>
      <vt:lpstr>Prezentácia programu PowerPoint</vt:lpstr>
      <vt:lpstr>Pracovný pohovor</vt:lpstr>
      <vt:lpstr>Príprava na pohovor</vt:lpstr>
      <vt:lpstr>1. Prečo sa treba pripraviť</vt:lpstr>
      <vt:lpstr>Čo patrí k príprave</vt:lpstr>
      <vt:lpstr>2. Na čom záleží</vt:lpstr>
      <vt:lpstr>Prezentácia programu PowerPoint</vt:lpstr>
      <vt:lpstr>Prezentácia programu PowerPoint</vt:lpstr>
      <vt:lpstr>Čo pri pohovore zaujíma zamestnávateľa</vt:lpstr>
      <vt:lpstr>3. Potvrdenie termínu</vt:lpstr>
      <vt:lpstr>Prezentácia programu PowerPoint</vt:lpstr>
      <vt:lpstr>Vzorový text potvrdenia termínu</vt:lpstr>
      <vt:lpstr>4. Zovňajšok</vt:lpstr>
      <vt:lpstr>Prezentácia programu PowerPoint</vt:lpstr>
      <vt:lpstr>Prezentácia programu PowerPoint</vt:lpstr>
      <vt:lpstr>Prezentácia programu PowerPoint</vt:lpstr>
      <vt:lpstr>5. Získavanie informácií o firme</vt:lpstr>
      <vt:lpstr>Prezentácia programu PowerPoint</vt:lpstr>
      <vt:lpstr>Prezentácia programu PowerPoint</vt:lpstr>
      <vt:lpstr>6. Zdroje informácií </vt:lpstr>
      <vt:lpstr>7. Správne naplánovanie príchodu </vt:lpstr>
      <vt:lpstr>8. sebaanalýza</vt:lpstr>
      <vt:lpstr>Prezentácia programu PowerPoint</vt:lpstr>
      <vt:lpstr>Príklad: sebanalýza</vt:lpstr>
      <vt:lpstr>9. Stanovenie vlastných cieľov rozhovoru</vt:lpstr>
      <vt:lpstr>Užitočná rada:</vt:lpstr>
      <vt:lpstr>10. Predstavenie </vt:lpstr>
      <vt:lpstr>Prezentácia programu PowerPoint</vt:lpstr>
      <vt:lpstr>Otázky na pracovný pohovor</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Ďakujem za pozornosť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Pracovný pohovor</dc:title>
  <dc:creator>CL</dc:creator>
  <cp:lastModifiedBy>CL</cp:lastModifiedBy>
  <cp:revision>4</cp:revision>
  <dcterms:created xsi:type="dcterms:W3CDTF">2017-04-18T07:31:32Z</dcterms:created>
  <dcterms:modified xsi:type="dcterms:W3CDTF">2019-02-26T10:52:22Z</dcterms:modified>
</cp:coreProperties>
</file>