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E301-3715-4CCC-A8AA-3885D11DED2C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43D7-E53D-4E8E-8B1D-DB204A69299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930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7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Triedenia: roztriedim</a:t>
            </a:r>
            <a:r>
              <a:rPr lang="sk-SK" baseline="0" dirty="0" smtClean="0"/>
              <a:t> si, aké mám skúsenosti – vzdelávacie, pracovné a mimopracovné (ukázať prvé listy skúseností). Toto je minimálna úroveň, ktorú musí zvládnuť každý </a:t>
            </a:r>
            <a:r>
              <a:rPr lang="sk-SK" baseline="0" dirty="0" err="1" smtClean="0"/>
              <a:t>UoZ</a:t>
            </a:r>
            <a:r>
              <a:rPr lang="sk-SK" baseline="0" dirty="0" smtClean="0"/>
              <a:t>.</a:t>
            </a:r>
            <a:endParaRPr lang="sk-SK" dirty="0" smtClean="0"/>
          </a:p>
          <a:p>
            <a:r>
              <a:rPr lang="sk-SK" dirty="0" smtClean="0"/>
              <a:t>Popis – popíšem si, čo všetko</a:t>
            </a:r>
            <a:r>
              <a:rPr lang="sk-SK" baseline="0" dirty="0" smtClean="0"/>
              <a:t> som sa v tej skúsenosti naučil (na to slúžia listy pracovných skúseností, je potrebné ich mať očíslované pre každú skúsenosť</a:t>
            </a:r>
            <a:endParaRPr lang="sk-SK" dirty="0" smtClean="0"/>
          </a:p>
          <a:p>
            <a:r>
              <a:rPr lang="sk-SK" baseline="0" dirty="0" smtClean="0"/>
              <a:t>Syntéza –skúsenosť je preložená do kompetencií, napr. formou </a:t>
            </a:r>
            <a:r>
              <a:rPr lang="sk-SK" baseline="0" dirty="0" err="1" smtClean="0"/>
              <a:t>Europass</a:t>
            </a:r>
            <a:r>
              <a:rPr lang="sk-SK" baseline="0" dirty="0" smtClean="0"/>
              <a:t> (ukázať v portfóliu) </a:t>
            </a:r>
          </a:p>
          <a:p>
            <a:r>
              <a:rPr lang="sk-SK" baseline="0" dirty="0" smtClean="0"/>
              <a:t>Hodnotenie – klient sa stáva aktívnym hráčom, je potrebné, aby si svoje kompetencie dokázal sám zhodnotiť, pýtal si spätnú väzbu od zamestnávateľa, zbieral dôkazy, zapisoval – k tomuto ho chceme priviesť, rozvíjať jeho pohľad na seba, ako „odborníka“, profesionála (Čo viem robiť?)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135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Preto je dôležité</a:t>
            </a:r>
            <a:r>
              <a:rPr lang="sk-SK" baseline="0" dirty="0" smtClean="0"/>
              <a:t> vedieť svoje kompetencie pomenovať, ale aj ich dokázať.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99197"/>
            <a:ext cx="1440159" cy="4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0B2A-8154-475E-BD04-A36E775CA467}" type="datetimeFigureOut">
              <a:rPr lang="sk-SK" smtClean="0"/>
              <a:pPr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BFBB-16FC-4BC9-BFDC-A4044C492D8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492896"/>
            <a:ext cx="7772400" cy="1541729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/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Dobrý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deň</a:t>
            </a:r>
            <a:r>
              <a:rPr lang="sk-SK" dirty="0" smtClean="0"/>
              <a:t>,   </a:t>
            </a:r>
            <a:br>
              <a:rPr lang="sk-SK" dirty="0" smtClean="0"/>
            </a:br>
            <a:r>
              <a:rPr lang="sk-SK" dirty="0" smtClean="0">
                <a:solidFill>
                  <a:srgbClr val="FF0000"/>
                </a:solidFill>
              </a:rPr>
              <a:t>Vitajte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99592" y="4293096"/>
            <a:ext cx="7772400" cy="119970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5400600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záver si to všetko zhrnieme... </a:t>
            </a:r>
            <a:r>
              <a:rPr lang="sk-SK" dirty="0" smtClean="0"/>
              <a:t>V prílohe </a:t>
            </a:r>
            <a:r>
              <a:rPr lang="sk-SK" dirty="0"/>
              <a:t>nájdete zoznam slovies </a:t>
            </a:r>
            <a:r>
              <a:rPr lang="sk-SK" dirty="0" smtClean="0"/>
              <a:t>a vlastností</a:t>
            </a:r>
            <a:r>
              <a:rPr lang="sk-SK" dirty="0"/>
              <a:t>, aby to bolo pre Vás ľahšie...)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Krivka života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aktivita je dobrým úvodom pre prácu na kompetenčnom portfóliu – vedie </a:t>
            </a:r>
            <a:r>
              <a:rPr lang="sk-SK" dirty="0" smtClean="0"/>
              <a:t> </a:t>
            </a:r>
            <a:r>
              <a:rPr lang="sk-SK" dirty="0"/>
              <a:t>k rekapitulácii všetkých etáp vlastnej kariéry. Zároveň </a:t>
            </a:r>
            <a:r>
              <a:rPr lang="sk-SK" dirty="0" smtClean="0"/>
              <a:t> nám  pomôže </a:t>
            </a:r>
            <a:r>
              <a:rPr lang="sk-SK" dirty="0"/>
              <a:t>ujasniť si vlastné zdroje spokojnosti – profesijné hodnoty.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C:\Users\CechovaL\Desktop\pdf.t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05496" y="-809711"/>
            <a:ext cx="4733003" cy="7344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47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sz="4000" dirty="0">
                <a:solidFill>
                  <a:srgbClr val="FF0000"/>
                </a:solidFill>
              </a:rPr>
              <a:t>Bilancia kompetencií</a:t>
            </a:r>
            <a:br>
              <a:rPr lang="sk-SK" sz="4000" dirty="0">
                <a:solidFill>
                  <a:srgbClr val="FF0000"/>
                </a:solidFill>
              </a:rPr>
            </a:br>
            <a:endParaRPr lang="sk-SK" sz="4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sz="4000" dirty="0" smtClean="0">
                <a:solidFill>
                  <a:srgbClr val="FF0000"/>
                </a:solidFill>
              </a:rPr>
              <a:t>3. skupinové stretnutie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835696" y="4221088"/>
            <a:ext cx="6270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dirty="0" smtClean="0"/>
              <a:t>Zručnosti , </a:t>
            </a:r>
          </a:p>
          <a:p>
            <a:r>
              <a:rPr lang="sk-SK" sz="3600" b="1" dirty="0" smtClean="0"/>
              <a:t>Portfólio kompetencií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427774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15170"/>
              </p:ext>
            </p:extLst>
          </p:nvPr>
        </p:nvGraphicFramePr>
        <p:xfrm>
          <a:off x="179512" y="1196752"/>
          <a:ext cx="8460433" cy="54512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64274"/>
                <a:gridCol w="1184707"/>
                <a:gridCol w="1184707"/>
                <a:gridCol w="1026745"/>
              </a:tblGrid>
              <a:tr h="957663">
                <a:tc>
                  <a:txBody>
                    <a:bodyPr/>
                    <a:lstStyle/>
                    <a:p>
                      <a:pPr algn="l" fontAlgn="ctr"/>
                      <a:r>
                        <a:rPr lang="sk-SK" sz="3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Deň </a:t>
                      </a:r>
                      <a:r>
                        <a:rPr lang="sk-SK" sz="3600" u="none" strike="noStrike" dirty="0" smtClean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</a:t>
                      </a:r>
                      <a:r>
                        <a:rPr lang="sk-SK" sz="1800" u="none" strike="noStrike" dirty="0">
                          <a:effectLst/>
                        </a:rPr>
                        <a:t> 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44199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0. </a:t>
                      </a:r>
                      <a:r>
                        <a:rPr lang="sk-SK" sz="1800" b="1" u="none" strike="noStrike" dirty="0" smtClean="0">
                          <a:effectLst/>
                        </a:rPr>
                        <a:t>Otvorenie</a:t>
                      </a:r>
                      <a:r>
                        <a:rPr lang="sk-SK" sz="1800" b="1" u="none" strike="noStrike" baseline="0" dirty="0" smtClean="0">
                          <a:effectLst/>
                        </a:rPr>
                        <a:t> dnešného dňa – motivačné </a:t>
                      </a:r>
                      <a:r>
                        <a:rPr lang="sk-SK" sz="1800" b="1" u="none" strike="noStrike" baseline="0" dirty="0" err="1" smtClean="0">
                          <a:effectLst/>
                        </a:rPr>
                        <a:t>kolečko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30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8:00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072"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sk-SK" sz="1800" b="0" u="none" strike="noStrike" dirty="0" smtClean="0">
                          <a:effectLst/>
                        </a:rPr>
                        <a:t>Moje</a:t>
                      </a:r>
                      <a:r>
                        <a:rPr lang="sk-SK" sz="1800" b="0" u="none" strike="noStrike" baseline="0" dirty="0" smtClean="0">
                          <a:effectLst/>
                        </a:rPr>
                        <a:t> zručnosti, Kľúčové kompetencie  prenositeľnosť kompetencií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90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32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690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0" u="none" strike="noStrike" dirty="0">
                          <a:effectLst/>
                        </a:rPr>
                        <a:t>2. </a:t>
                      </a:r>
                      <a:r>
                        <a:rPr lang="pl-PL" sz="1800" b="0" u="none" strike="noStrike" dirty="0" smtClean="0">
                          <a:effectLst/>
                        </a:rPr>
                        <a:t>Predstavenie Portfólia</a:t>
                      </a:r>
                      <a:r>
                        <a:rPr lang="pl-PL" sz="1800" b="0" u="none" strike="noStrike" baseline="0" dirty="0" smtClean="0">
                          <a:effectLst/>
                        </a:rPr>
                        <a:t> kompetencií</a:t>
                      </a:r>
                    </a:p>
                    <a:p>
                      <a:pPr algn="l" fontAlgn="ctr"/>
                      <a:r>
                        <a:rPr lang="sk-SK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Celkový súhrn osobnej a profesionálnej dráhy  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110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6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3. </a:t>
                      </a:r>
                      <a:r>
                        <a:rPr lang="sk-SK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Kompetencie: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získané vzdelávaním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b="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nadobudnuté pracovnou činnosťou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získané vďaka mimopracovným aktivitám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30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12,00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12,30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27926">
                <a:tc>
                  <a:txBody>
                    <a:bodyPr/>
                    <a:lstStyle/>
                    <a:p>
                      <a:r>
                        <a:rPr lang="sk-SK" sz="1800" b="0" u="none" strike="noStrike" dirty="0">
                          <a:effectLst/>
                        </a:rPr>
                        <a:t>4</a:t>
                      </a:r>
                      <a:r>
                        <a:rPr lang="sk-SK" sz="1800" b="0" u="none" strike="noStrike" dirty="0" smtClean="0">
                          <a:effectLst/>
                        </a:rPr>
                        <a:t>. </a:t>
                      </a:r>
                      <a:r>
                        <a:rPr lang="sk-SK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Moje hlavné kompetencie : komunikačné, </a:t>
                      </a:r>
                    </a:p>
                    <a:p>
                      <a:r>
                        <a:rPr lang="sk-SK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Organizačné a riadiace, odborné, počítačové, iné 	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120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12:30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99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5</a:t>
                      </a:r>
                      <a:r>
                        <a:rPr lang="sk-SK" sz="1800" b="1" u="none" strike="noStrike" dirty="0" smtClean="0">
                          <a:effectLst/>
                        </a:rPr>
                        <a:t>. Ukončenie dnešného dňa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14:30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"/>
            <a:ext cx="828600" cy="8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3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83568" y="249289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b="1" dirty="0" smtClean="0"/>
              <a:t>Portfólio kompetencií</a:t>
            </a:r>
          </a:p>
        </p:txBody>
      </p:sp>
      <p:pic>
        <p:nvPicPr>
          <p:cNvPr id="9218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48880"/>
            <a:ext cx="1799348" cy="18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1115616" y="1417638"/>
            <a:ext cx="0" cy="4099594"/>
          </a:xfrm>
          <a:prstGeom prst="straightConnector1">
            <a:avLst/>
          </a:prstGeom>
          <a:ln w="25400">
            <a:solidFill>
              <a:srgbClr val="0B32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15616" y="5517232"/>
            <a:ext cx="6408712" cy="0"/>
          </a:xfrm>
          <a:prstGeom prst="straightConnector1">
            <a:avLst/>
          </a:prstGeom>
          <a:ln w="25400">
            <a:solidFill>
              <a:srgbClr val="0B32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255925" y="190799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Náročnosť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1488" y="551723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Sociálna užitočnosť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31640" y="4149080"/>
            <a:ext cx="2016224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Triedenie</a:t>
            </a:r>
            <a:endParaRPr lang="en-GB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915816" y="3498693"/>
            <a:ext cx="2016224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Popis</a:t>
            </a:r>
            <a:endParaRPr lang="en-GB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358408" y="2963379"/>
            <a:ext cx="2016224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Syntéza</a:t>
            </a:r>
            <a:endParaRPr lang="en-GB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5564128" y="2263632"/>
            <a:ext cx="2016224" cy="10081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Hodnotenie</a:t>
            </a:r>
            <a:endParaRPr lang="en-GB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Princípy</a:t>
            </a:r>
            <a:r>
              <a:rPr kumimoji="0" lang="sk-SK" sz="36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 </a:t>
            </a:r>
            <a:r>
              <a:rPr kumimoji="0" lang="sk-SK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" pitchFamily="34" charset="0"/>
              </a:rPr>
              <a:t>kompetenčného portfólia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0106"/>
          </a:xfrm>
          <a:solidFill>
            <a:schemeClr val="tx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sk-SK" sz="3600" dirty="0" smtClean="0">
                <a:solidFill>
                  <a:schemeClr val="bg1"/>
                </a:solidFill>
              </a:rPr>
              <a:t>Zručnosti...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www.leconciergemarketing.com/wp-content/uploads/Portfoli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69" y="3125244"/>
            <a:ext cx="2089228" cy="21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1124744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Ako to môžem dokázať?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0" y="3699129"/>
            <a:ext cx="1368152" cy="539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5442" y="3738293"/>
            <a:ext cx="347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VYTVORIŤ SI PORTFÓLIO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36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23528" y="69269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ČO</a:t>
            </a:r>
          </a:p>
          <a:p>
            <a:r>
              <a:rPr lang="sk-SK" dirty="0"/>
              <a:t>to je portfólio kompetencií? (</a:t>
            </a:r>
          </a:p>
          <a:p>
            <a:r>
              <a:rPr lang="sk-SK" dirty="0"/>
              <a:t>„Je to Vaša osobná zložka so všetkými </a:t>
            </a:r>
          </a:p>
          <a:p>
            <a:r>
              <a:rPr lang="sk-SK" dirty="0"/>
              <a:t>informáciami o</a:t>
            </a:r>
          </a:p>
          <a:p>
            <a:r>
              <a:rPr lang="sk-SK" dirty="0"/>
              <a:t>Vašich skúsenostiach, zručnostiach a</a:t>
            </a:r>
          </a:p>
          <a:p>
            <a:r>
              <a:rPr lang="sk-SK" dirty="0"/>
              <a:t>vedomostiach. Je to akoby </a:t>
            </a:r>
          </a:p>
          <a:p>
            <a:r>
              <a:rPr lang="sk-SK" dirty="0"/>
              <a:t>rozšírený životopis. Ku každej skúsenosti skúsime nájsť nejaký dôkaz, ktorý by sa dal </a:t>
            </a:r>
          </a:p>
          <a:p>
            <a:r>
              <a:rPr lang="sk-SK" dirty="0"/>
              <a:t>pri hľadaní zamestnania použiť a</a:t>
            </a:r>
          </a:p>
          <a:p>
            <a:r>
              <a:rPr lang="sk-SK" dirty="0"/>
              <a:t>zároveň Vám to možno </a:t>
            </a:r>
          </a:p>
          <a:p>
            <a:r>
              <a:rPr lang="sk-SK" dirty="0"/>
              <a:t>pomôže urobiť si poriadok </a:t>
            </a:r>
          </a:p>
          <a:p>
            <a:r>
              <a:rPr lang="sk-SK" dirty="0"/>
              <a:t>vo Vašich dokumentoch... Viete, čo je to kompetencia? Z</a:t>
            </a:r>
          </a:p>
          <a:p>
            <a:r>
              <a:rPr lang="sk-SK" dirty="0"/>
              <a:t>čoho sa skladá?“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PREČO</a:t>
            </a:r>
            <a:br>
              <a:rPr lang="sk-SK" dirty="0"/>
            </a:br>
            <a:r>
              <a:rPr lang="sk-SK" dirty="0"/>
              <a:t>by som mal mať svoje portfólio kompetencií? 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Môže pomôcť:</a:t>
            </a:r>
            <a:endParaRPr lang="sk-SK" dirty="0"/>
          </a:p>
          <a:p>
            <a:r>
              <a:rPr lang="sk-SK" dirty="0"/>
              <a:t>pri hľadaní vhodného profesijného smerovania (práce alebo vzdelávania a rekvalifikácie) </a:t>
            </a:r>
          </a:p>
          <a:p>
            <a:r>
              <a:rPr lang="sk-SK" dirty="0"/>
              <a:t>- pri písaní životopisu alebo motivačného listu, </a:t>
            </a:r>
          </a:p>
          <a:p>
            <a:r>
              <a:rPr lang="sk-SK" dirty="0"/>
              <a:t>- pri príprave na pracovný pohovor, </a:t>
            </a:r>
          </a:p>
          <a:p>
            <a:r>
              <a:rPr lang="sk-SK" dirty="0"/>
              <a:t>- v každej situácii kde je potrebné predstaviť Vaše skúsenosti a nadobudnuté vedomosti, zručnosti alebo osobnostné vlastnosti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Ako si vypracovať portfólio kompetencií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„</a:t>
            </a:r>
            <a:r>
              <a:rPr lang="sk-SK" dirty="0"/>
              <a:t>Začneme súhrnom, </a:t>
            </a:r>
            <a:r>
              <a:rPr lang="sk-SK" dirty="0" smtClean="0"/>
              <a:t>v ktorom </a:t>
            </a:r>
            <a:r>
              <a:rPr lang="sk-SK" dirty="0"/>
              <a:t>si najskôr prejdeme všetky </a:t>
            </a:r>
            <a:r>
              <a:rPr lang="sk-SK" dirty="0" smtClean="0"/>
              <a:t>skúsenosti,</a:t>
            </a:r>
          </a:p>
          <a:p>
            <a:r>
              <a:rPr lang="sk-SK" dirty="0" smtClean="0"/>
              <a:t> potom </a:t>
            </a:r>
            <a:r>
              <a:rPr lang="sk-SK" dirty="0"/>
              <a:t>si vytvoríme niečo, čo sa </a:t>
            </a:r>
            <a:r>
              <a:rPr lang="sk-SK" dirty="0" smtClean="0"/>
              <a:t>volá </a:t>
            </a:r>
          </a:p>
          <a:p>
            <a:pPr>
              <a:buNone/>
            </a:pPr>
            <a:r>
              <a:rPr lang="sk-SK" u="sng" dirty="0">
                <a:solidFill>
                  <a:srgbClr val="FF0000"/>
                </a:solidFill>
              </a:rPr>
              <a:t> </a:t>
            </a:r>
            <a:r>
              <a:rPr lang="sk-SK" u="sng" dirty="0" smtClean="0">
                <a:solidFill>
                  <a:srgbClr val="FF0000"/>
                </a:solidFill>
              </a:rPr>
              <a:t>                 Krivka </a:t>
            </a:r>
            <a:r>
              <a:rPr lang="sk-SK" u="sng" dirty="0">
                <a:solidFill>
                  <a:srgbClr val="FF0000"/>
                </a:solidFill>
              </a:rPr>
              <a:t>života</a:t>
            </a:r>
          </a:p>
          <a:p>
            <a:r>
              <a:rPr lang="sk-SK" dirty="0"/>
              <a:t>. Na ďalšej strane sa budeme </a:t>
            </a:r>
            <a:r>
              <a:rPr lang="sk-SK" dirty="0" smtClean="0"/>
              <a:t>venovať vzdelaniu,  </a:t>
            </a:r>
            <a:r>
              <a:rPr lang="sk-SK" dirty="0"/>
              <a:t>rôznym kurzom, </a:t>
            </a:r>
            <a:r>
              <a:rPr lang="sk-SK" dirty="0" smtClean="0"/>
              <a:t>rekvalifikáciám</a:t>
            </a:r>
            <a:r>
              <a:rPr lang="sk-SK" dirty="0"/>
              <a:t>... Potom prejdeme na pracovné </a:t>
            </a:r>
            <a:r>
              <a:rPr lang="sk-SK" dirty="0" smtClean="0"/>
              <a:t>a prípadne </a:t>
            </a:r>
            <a:r>
              <a:rPr lang="sk-SK" dirty="0"/>
              <a:t>mimopracovné </a:t>
            </a:r>
            <a:r>
              <a:rPr lang="sk-SK" dirty="0" smtClean="0"/>
              <a:t>zručnosti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475</Words>
  <Application>Microsoft Office PowerPoint</Application>
  <PresentationFormat>Prezentácia na obrazovke (4:3)</PresentationFormat>
  <Paragraphs>83</Paragraphs>
  <Slides>12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       Dobrý deň,    Vitajte</vt:lpstr>
      <vt:lpstr>Prezentácia programu PowerPoint</vt:lpstr>
      <vt:lpstr>Prezentácia programu PowerPoint</vt:lpstr>
      <vt:lpstr>Prezentácia programu PowerPoint</vt:lpstr>
      <vt:lpstr>Prezentácia programu PowerPoint</vt:lpstr>
      <vt:lpstr>Zručnosti...</vt:lpstr>
      <vt:lpstr>Prezentácia programu PowerPoint</vt:lpstr>
      <vt:lpstr>PREČO by som mal mať svoje portfólio kompetencií?  </vt:lpstr>
      <vt:lpstr>Ako si vypracovať portfólio kompetencií</vt:lpstr>
      <vt:lpstr>Prezentácia programu PowerPoint</vt:lpstr>
      <vt:lpstr>Krivka života</vt:lpstr>
      <vt:lpstr>Prezentácia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Dobrý deň,    Vitajte</dc:title>
  <dc:creator>Milan</dc:creator>
  <cp:lastModifiedBy>CL</cp:lastModifiedBy>
  <cp:revision>11</cp:revision>
  <dcterms:created xsi:type="dcterms:W3CDTF">2019-02-04T18:02:43Z</dcterms:created>
  <dcterms:modified xsi:type="dcterms:W3CDTF">2019-02-11T10:12:16Z</dcterms:modified>
</cp:coreProperties>
</file>