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70" r:id="rId15"/>
    <p:sldId id="272" r:id="rId16"/>
    <p:sldId id="274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21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5951-0A57-43D8-B755-B25D5230F0BB}" type="doc">
      <dgm:prSet loTypeId="urn:microsoft.com/office/officeart/2005/8/layout/p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sk-SK"/>
        </a:p>
      </dgm:t>
    </dgm:pt>
    <dgm:pt modelId="{8836210C-8626-4640-9D8E-B48ADEE7CA3D}">
      <dgm:prSet phldrT="[Text]"/>
      <dgm:spPr/>
      <dgm:t>
        <a:bodyPr/>
        <a:lstStyle/>
        <a:p>
          <a:r>
            <a:rPr lang="sk-SK" dirty="0" smtClean="0"/>
            <a:t>cholerik</a:t>
          </a:r>
          <a:endParaRPr lang="sk-SK" dirty="0"/>
        </a:p>
      </dgm:t>
    </dgm:pt>
    <dgm:pt modelId="{02100BAB-78B8-42C7-8F22-980E12CD2AC3}" type="parTrans" cxnId="{A920534A-9284-4E38-8C25-DA03C4B78634}">
      <dgm:prSet/>
      <dgm:spPr/>
      <dgm:t>
        <a:bodyPr/>
        <a:lstStyle/>
        <a:p>
          <a:endParaRPr lang="sk-SK"/>
        </a:p>
      </dgm:t>
    </dgm:pt>
    <dgm:pt modelId="{14305970-930F-4BFD-8D87-B3AB4C5010AB}" type="sibTrans" cxnId="{A920534A-9284-4E38-8C25-DA03C4B78634}">
      <dgm:prSet/>
      <dgm:spPr/>
      <dgm:t>
        <a:bodyPr/>
        <a:lstStyle/>
        <a:p>
          <a:endParaRPr lang="sk-SK"/>
        </a:p>
      </dgm:t>
    </dgm:pt>
    <dgm:pt modelId="{8E9F66A6-0BA7-4C74-86A6-94E25606D9CD}">
      <dgm:prSet phldrT="[Text]"/>
      <dgm:spPr/>
      <dgm:t>
        <a:bodyPr/>
        <a:lstStyle/>
        <a:p>
          <a:r>
            <a:rPr lang="sk-SK" dirty="0" smtClean="0"/>
            <a:t>melancholik</a:t>
          </a:r>
          <a:endParaRPr lang="sk-SK" dirty="0"/>
        </a:p>
      </dgm:t>
    </dgm:pt>
    <dgm:pt modelId="{F103D4F1-CB2E-4FB2-ACFD-056BEA30097A}" type="parTrans" cxnId="{12DE5232-EAB2-46ED-9B90-A8799251FF4A}">
      <dgm:prSet/>
      <dgm:spPr/>
      <dgm:t>
        <a:bodyPr/>
        <a:lstStyle/>
        <a:p>
          <a:endParaRPr lang="sk-SK"/>
        </a:p>
      </dgm:t>
    </dgm:pt>
    <dgm:pt modelId="{57D534D0-2181-40C2-A5A5-2D177B3416E5}" type="sibTrans" cxnId="{12DE5232-EAB2-46ED-9B90-A8799251FF4A}">
      <dgm:prSet/>
      <dgm:spPr/>
      <dgm:t>
        <a:bodyPr/>
        <a:lstStyle/>
        <a:p>
          <a:endParaRPr lang="sk-SK"/>
        </a:p>
      </dgm:t>
    </dgm:pt>
    <dgm:pt modelId="{022F5A34-FFC7-41A2-8740-217735C00B71}">
      <dgm:prSet phldrT="[Text]"/>
      <dgm:spPr/>
      <dgm:t>
        <a:bodyPr/>
        <a:lstStyle/>
        <a:p>
          <a:r>
            <a:rPr lang="sk-SK" dirty="0" smtClean="0"/>
            <a:t>flegmatik</a:t>
          </a:r>
          <a:endParaRPr lang="sk-SK" dirty="0"/>
        </a:p>
      </dgm:t>
    </dgm:pt>
    <dgm:pt modelId="{253EE729-0C3A-474F-9E3C-032B06D8BEE3}" type="parTrans" cxnId="{8817F0B2-F9C2-491E-ADDE-AE8F5FB914B3}">
      <dgm:prSet/>
      <dgm:spPr/>
      <dgm:t>
        <a:bodyPr/>
        <a:lstStyle/>
        <a:p>
          <a:endParaRPr lang="sk-SK"/>
        </a:p>
      </dgm:t>
    </dgm:pt>
    <dgm:pt modelId="{2FD56DF0-9B04-4159-9513-D0CEDB4E1C7C}" type="sibTrans" cxnId="{8817F0B2-F9C2-491E-ADDE-AE8F5FB914B3}">
      <dgm:prSet/>
      <dgm:spPr/>
      <dgm:t>
        <a:bodyPr/>
        <a:lstStyle/>
        <a:p>
          <a:endParaRPr lang="sk-SK"/>
        </a:p>
      </dgm:t>
    </dgm:pt>
    <dgm:pt modelId="{34B70150-8E2F-4C8C-ABC7-3E0D817E954E}">
      <dgm:prSet phldrT="[Text]"/>
      <dgm:spPr/>
      <dgm:t>
        <a:bodyPr/>
        <a:lstStyle/>
        <a:p>
          <a:r>
            <a:rPr lang="sk-SK" dirty="0" smtClean="0"/>
            <a:t>sangvinik</a:t>
          </a:r>
          <a:endParaRPr lang="sk-SK" dirty="0"/>
        </a:p>
      </dgm:t>
    </dgm:pt>
    <dgm:pt modelId="{0F778B47-5F57-471D-9316-A964F9E86DD8}" type="parTrans" cxnId="{88DBF2B1-F185-4349-A0BA-21DCB4845176}">
      <dgm:prSet/>
      <dgm:spPr/>
      <dgm:t>
        <a:bodyPr/>
        <a:lstStyle/>
        <a:p>
          <a:endParaRPr lang="sk-SK"/>
        </a:p>
      </dgm:t>
    </dgm:pt>
    <dgm:pt modelId="{73AEA697-78FC-41AA-A8F0-2FA76661C618}" type="sibTrans" cxnId="{88DBF2B1-F185-4349-A0BA-21DCB4845176}">
      <dgm:prSet/>
      <dgm:spPr/>
      <dgm:t>
        <a:bodyPr/>
        <a:lstStyle/>
        <a:p>
          <a:endParaRPr lang="sk-SK"/>
        </a:p>
      </dgm:t>
    </dgm:pt>
    <dgm:pt modelId="{3B754C8B-07B1-464F-8492-6F9FBF94F130}" type="pres">
      <dgm:prSet presAssocID="{B5555951-0A57-43D8-B755-B25D5230F0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0B8D147-85D2-44D8-B2C5-64F4328E684C}" type="pres">
      <dgm:prSet presAssocID="{8836210C-8626-4640-9D8E-B48ADEE7CA3D}" presName="compNode" presStyleCnt="0"/>
      <dgm:spPr/>
    </dgm:pt>
    <dgm:pt modelId="{49D80104-898B-4DB0-924E-34D00322FBA4}" type="pres">
      <dgm:prSet presAssocID="{8836210C-8626-4640-9D8E-B48ADEE7CA3D}" presName="pictRect" presStyleLbl="node1" presStyleIdx="0" presStyleCnt="4"/>
      <dgm:spPr/>
    </dgm:pt>
    <dgm:pt modelId="{616792C8-CC57-404F-B81E-0DC1C7D93375}" type="pres">
      <dgm:prSet presAssocID="{8836210C-8626-4640-9D8E-B48ADEE7CA3D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4C1AEB3-BC60-47EB-93AF-5DDD1F534EF4}" type="pres">
      <dgm:prSet presAssocID="{14305970-930F-4BFD-8D87-B3AB4C5010AB}" presName="sibTrans" presStyleLbl="sibTrans2D1" presStyleIdx="0" presStyleCnt="0"/>
      <dgm:spPr/>
      <dgm:t>
        <a:bodyPr/>
        <a:lstStyle/>
        <a:p>
          <a:endParaRPr lang="sk-SK"/>
        </a:p>
      </dgm:t>
    </dgm:pt>
    <dgm:pt modelId="{3979E31D-04A4-4E92-82AC-528E758E3549}" type="pres">
      <dgm:prSet presAssocID="{8E9F66A6-0BA7-4C74-86A6-94E25606D9CD}" presName="compNode" presStyleCnt="0"/>
      <dgm:spPr/>
    </dgm:pt>
    <dgm:pt modelId="{4090EF72-2E64-4160-9818-B309C2A98699}" type="pres">
      <dgm:prSet presAssocID="{8E9F66A6-0BA7-4C74-86A6-94E25606D9CD}" presName="pictRect" presStyleLbl="node1" presStyleIdx="1" presStyleCnt="4" custLinFactNeighborX="-3998" custLinFactNeighborY="1073"/>
      <dgm:spPr/>
    </dgm:pt>
    <dgm:pt modelId="{205E4053-FFE6-44AD-B68E-60BA3A6E90C9}" type="pres">
      <dgm:prSet presAssocID="{8E9F66A6-0BA7-4C74-86A6-94E25606D9CD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AEF9F19-1441-4320-B255-1F696CB86D94}" type="pres">
      <dgm:prSet presAssocID="{57D534D0-2181-40C2-A5A5-2D177B3416E5}" presName="sibTrans" presStyleLbl="sibTrans2D1" presStyleIdx="0" presStyleCnt="0"/>
      <dgm:spPr/>
      <dgm:t>
        <a:bodyPr/>
        <a:lstStyle/>
        <a:p>
          <a:endParaRPr lang="sk-SK"/>
        </a:p>
      </dgm:t>
    </dgm:pt>
    <dgm:pt modelId="{A5B43894-EED0-465B-8DDE-582048C2BD15}" type="pres">
      <dgm:prSet presAssocID="{022F5A34-FFC7-41A2-8740-217735C00B71}" presName="compNode" presStyleCnt="0"/>
      <dgm:spPr/>
    </dgm:pt>
    <dgm:pt modelId="{A6BE2731-9A50-4452-8F03-C9F9CEAE2381}" type="pres">
      <dgm:prSet presAssocID="{022F5A34-FFC7-41A2-8740-217735C00B71}" presName="pictRect" presStyleLbl="node1" presStyleIdx="2" presStyleCnt="4"/>
      <dgm:spPr/>
    </dgm:pt>
    <dgm:pt modelId="{8B082A7E-1B14-44AA-A167-90188F271439}" type="pres">
      <dgm:prSet presAssocID="{022F5A34-FFC7-41A2-8740-217735C00B71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91D623B-63D9-416F-8458-2F415BB44C16}" type="pres">
      <dgm:prSet presAssocID="{2FD56DF0-9B04-4159-9513-D0CEDB4E1C7C}" presName="sibTrans" presStyleLbl="sibTrans2D1" presStyleIdx="0" presStyleCnt="0"/>
      <dgm:spPr/>
      <dgm:t>
        <a:bodyPr/>
        <a:lstStyle/>
        <a:p>
          <a:endParaRPr lang="sk-SK"/>
        </a:p>
      </dgm:t>
    </dgm:pt>
    <dgm:pt modelId="{1A8218A6-0C09-46AB-ADBF-CF9B04CDD7E6}" type="pres">
      <dgm:prSet presAssocID="{34B70150-8E2F-4C8C-ABC7-3E0D817E954E}" presName="compNode" presStyleCnt="0"/>
      <dgm:spPr/>
    </dgm:pt>
    <dgm:pt modelId="{E7A61705-A689-475B-835D-E35024B509FF}" type="pres">
      <dgm:prSet presAssocID="{34B70150-8E2F-4C8C-ABC7-3E0D817E954E}" presName="pictRect" presStyleLbl="node1" presStyleIdx="3" presStyleCnt="4" custLinFactX="75674" custLinFactNeighborX="100000" custLinFactNeighborY="-4061"/>
      <dgm:spPr/>
    </dgm:pt>
    <dgm:pt modelId="{8F48E91F-8CB1-44C7-8BF0-3BDA8969134F}" type="pres">
      <dgm:prSet presAssocID="{34B70150-8E2F-4C8C-ABC7-3E0D817E954E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3D798101-BB09-409B-8EAD-F50B2A986AD0}" type="presOf" srcId="{022F5A34-FFC7-41A2-8740-217735C00B71}" destId="{8B082A7E-1B14-44AA-A167-90188F271439}" srcOrd="0" destOrd="0" presId="urn:microsoft.com/office/officeart/2005/8/layout/pList1"/>
    <dgm:cxn modelId="{8817F0B2-F9C2-491E-ADDE-AE8F5FB914B3}" srcId="{B5555951-0A57-43D8-B755-B25D5230F0BB}" destId="{022F5A34-FFC7-41A2-8740-217735C00B71}" srcOrd="2" destOrd="0" parTransId="{253EE729-0C3A-474F-9E3C-032B06D8BEE3}" sibTransId="{2FD56DF0-9B04-4159-9513-D0CEDB4E1C7C}"/>
    <dgm:cxn modelId="{C0DDED86-556F-44B1-9F4F-DAE83B0F5506}" type="presOf" srcId="{2FD56DF0-9B04-4159-9513-D0CEDB4E1C7C}" destId="{C91D623B-63D9-416F-8458-2F415BB44C16}" srcOrd="0" destOrd="0" presId="urn:microsoft.com/office/officeart/2005/8/layout/pList1"/>
    <dgm:cxn modelId="{7225E804-829D-4B79-9B0A-F02FFC0729D7}" type="presOf" srcId="{8836210C-8626-4640-9D8E-B48ADEE7CA3D}" destId="{616792C8-CC57-404F-B81E-0DC1C7D93375}" srcOrd="0" destOrd="0" presId="urn:microsoft.com/office/officeart/2005/8/layout/pList1"/>
    <dgm:cxn modelId="{88DBF2B1-F185-4349-A0BA-21DCB4845176}" srcId="{B5555951-0A57-43D8-B755-B25D5230F0BB}" destId="{34B70150-8E2F-4C8C-ABC7-3E0D817E954E}" srcOrd="3" destOrd="0" parTransId="{0F778B47-5F57-471D-9316-A964F9E86DD8}" sibTransId="{73AEA697-78FC-41AA-A8F0-2FA76661C618}"/>
    <dgm:cxn modelId="{6EED84F3-E60E-4B43-AC8F-63746504F993}" type="presOf" srcId="{34B70150-8E2F-4C8C-ABC7-3E0D817E954E}" destId="{8F48E91F-8CB1-44C7-8BF0-3BDA8969134F}" srcOrd="0" destOrd="0" presId="urn:microsoft.com/office/officeart/2005/8/layout/pList1"/>
    <dgm:cxn modelId="{4633C2B2-DDB8-43AA-9D6C-B2BEE705D3EA}" type="presOf" srcId="{57D534D0-2181-40C2-A5A5-2D177B3416E5}" destId="{FAEF9F19-1441-4320-B255-1F696CB86D94}" srcOrd="0" destOrd="0" presId="urn:microsoft.com/office/officeart/2005/8/layout/pList1"/>
    <dgm:cxn modelId="{F67B5095-ECEC-42E8-A12C-38091EBA497F}" type="presOf" srcId="{8E9F66A6-0BA7-4C74-86A6-94E25606D9CD}" destId="{205E4053-FFE6-44AD-B68E-60BA3A6E90C9}" srcOrd="0" destOrd="0" presId="urn:microsoft.com/office/officeart/2005/8/layout/pList1"/>
    <dgm:cxn modelId="{FDD3E2B7-19E6-4986-B3BA-429705F1F6C2}" type="presOf" srcId="{B5555951-0A57-43D8-B755-B25D5230F0BB}" destId="{3B754C8B-07B1-464F-8492-6F9FBF94F130}" srcOrd="0" destOrd="0" presId="urn:microsoft.com/office/officeart/2005/8/layout/pList1"/>
    <dgm:cxn modelId="{A920534A-9284-4E38-8C25-DA03C4B78634}" srcId="{B5555951-0A57-43D8-B755-B25D5230F0BB}" destId="{8836210C-8626-4640-9D8E-B48ADEE7CA3D}" srcOrd="0" destOrd="0" parTransId="{02100BAB-78B8-42C7-8F22-980E12CD2AC3}" sibTransId="{14305970-930F-4BFD-8D87-B3AB4C5010AB}"/>
    <dgm:cxn modelId="{12DE5232-EAB2-46ED-9B90-A8799251FF4A}" srcId="{B5555951-0A57-43D8-B755-B25D5230F0BB}" destId="{8E9F66A6-0BA7-4C74-86A6-94E25606D9CD}" srcOrd="1" destOrd="0" parTransId="{F103D4F1-CB2E-4FB2-ACFD-056BEA30097A}" sibTransId="{57D534D0-2181-40C2-A5A5-2D177B3416E5}"/>
    <dgm:cxn modelId="{63FB211F-6DB8-488C-BF71-D3EC71C07C1A}" type="presOf" srcId="{14305970-930F-4BFD-8D87-B3AB4C5010AB}" destId="{C4C1AEB3-BC60-47EB-93AF-5DDD1F534EF4}" srcOrd="0" destOrd="0" presId="urn:microsoft.com/office/officeart/2005/8/layout/pList1"/>
    <dgm:cxn modelId="{3C92770A-6671-4334-90A2-2DB0CD1890FE}" type="presParOf" srcId="{3B754C8B-07B1-464F-8492-6F9FBF94F130}" destId="{00B8D147-85D2-44D8-B2C5-64F4328E684C}" srcOrd="0" destOrd="0" presId="urn:microsoft.com/office/officeart/2005/8/layout/pList1"/>
    <dgm:cxn modelId="{D0EB767A-09FC-4FE0-A7DE-2D573F9A71E3}" type="presParOf" srcId="{00B8D147-85D2-44D8-B2C5-64F4328E684C}" destId="{49D80104-898B-4DB0-924E-34D00322FBA4}" srcOrd="0" destOrd="0" presId="urn:microsoft.com/office/officeart/2005/8/layout/pList1"/>
    <dgm:cxn modelId="{E720BFEE-B694-437A-86CC-ACE7230A88F4}" type="presParOf" srcId="{00B8D147-85D2-44D8-B2C5-64F4328E684C}" destId="{616792C8-CC57-404F-B81E-0DC1C7D93375}" srcOrd="1" destOrd="0" presId="urn:microsoft.com/office/officeart/2005/8/layout/pList1"/>
    <dgm:cxn modelId="{611964D1-93CA-4BA3-9399-79B35822565D}" type="presParOf" srcId="{3B754C8B-07B1-464F-8492-6F9FBF94F130}" destId="{C4C1AEB3-BC60-47EB-93AF-5DDD1F534EF4}" srcOrd="1" destOrd="0" presId="urn:microsoft.com/office/officeart/2005/8/layout/pList1"/>
    <dgm:cxn modelId="{B5DF69D9-1EAE-45C4-A879-5FFE68B4540B}" type="presParOf" srcId="{3B754C8B-07B1-464F-8492-6F9FBF94F130}" destId="{3979E31D-04A4-4E92-82AC-528E758E3549}" srcOrd="2" destOrd="0" presId="urn:microsoft.com/office/officeart/2005/8/layout/pList1"/>
    <dgm:cxn modelId="{49BD2F46-5DF7-4987-98FF-5969E35720C1}" type="presParOf" srcId="{3979E31D-04A4-4E92-82AC-528E758E3549}" destId="{4090EF72-2E64-4160-9818-B309C2A98699}" srcOrd="0" destOrd="0" presId="urn:microsoft.com/office/officeart/2005/8/layout/pList1"/>
    <dgm:cxn modelId="{CCCAD83A-0F7F-4443-96F0-237DEE44E283}" type="presParOf" srcId="{3979E31D-04A4-4E92-82AC-528E758E3549}" destId="{205E4053-FFE6-44AD-B68E-60BA3A6E90C9}" srcOrd="1" destOrd="0" presId="urn:microsoft.com/office/officeart/2005/8/layout/pList1"/>
    <dgm:cxn modelId="{4DD352A5-72A1-4029-B431-A97B95417EA4}" type="presParOf" srcId="{3B754C8B-07B1-464F-8492-6F9FBF94F130}" destId="{FAEF9F19-1441-4320-B255-1F696CB86D94}" srcOrd="3" destOrd="0" presId="urn:microsoft.com/office/officeart/2005/8/layout/pList1"/>
    <dgm:cxn modelId="{1AA17B23-8D96-4F47-8AFA-802E5FD2F129}" type="presParOf" srcId="{3B754C8B-07B1-464F-8492-6F9FBF94F130}" destId="{A5B43894-EED0-465B-8DDE-582048C2BD15}" srcOrd="4" destOrd="0" presId="urn:microsoft.com/office/officeart/2005/8/layout/pList1"/>
    <dgm:cxn modelId="{3F83825C-A2E6-4FCC-9FA3-9E0426F185FF}" type="presParOf" srcId="{A5B43894-EED0-465B-8DDE-582048C2BD15}" destId="{A6BE2731-9A50-4452-8F03-C9F9CEAE2381}" srcOrd="0" destOrd="0" presId="urn:microsoft.com/office/officeart/2005/8/layout/pList1"/>
    <dgm:cxn modelId="{4170A067-396B-4EBC-A52F-08A1F92749E2}" type="presParOf" srcId="{A5B43894-EED0-465B-8DDE-582048C2BD15}" destId="{8B082A7E-1B14-44AA-A167-90188F271439}" srcOrd="1" destOrd="0" presId="urn:microsoft.com/office/officeart/2005/8/layout/pList1"/>
    <dgm:cxn modelId="{8BCBFD14-C8E1-4A4A-A93B-0AB8DB2841D8}" type="presParOf" srcId="{3B754C8B-07B1-464F-8492-6F9FBF94F130}" destId="{C91D623B-63D9-416F-8458-2F415BB44C16}" srcOrd="5" destOrd="0" presId="urn:microsoft.com/office/officeart/2005/8/layout/pList1"/>
    <dgm:cxn modelId="{DE2D42E8-1FED-4664-97D4-7014057F6D0A}" type="presParOf" srcId="{3B754C8B-07B1-464F-8492-6F9FBF94F130}" destId="{1A8218A6-0C09-46AB-ADBF-CF9B04CDD7E6}" srcOrd="6" destOrd="0" presId="urn:microsoft.com/office/officeart/2005/8/layout/pList1"/>
    <dgm:cxn modelId="{DF8F91B0-E856-4523-8507-9F7FFE528084}" type="presParOf" srcId="{1A8218A6-0C09-46AB-ADBF-CF9B04CDD7E6}" destId="{E7A61705-A689-475B-835D-E35024B509FF}" srcOrd="0" destOrd="0" presId="urn:microsoft.com/office/officeart/2005/8/layout/pList1"/>
    <dgm:cxn modelId="{96F27B10-2F82-4716-892E-55BA85076D7F}" type="presParOf" srcId="{1A8218A6-0C09-46AB-ADBF-CF9B04CDD7E6}" destId="{8F48E91F-8CB1-44C7-8BF0-3BDA8969134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47965-03E1-4E00-9BCB-83C764F92E98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B506E7B-6914-4BFC-BD0C-9FAB2C8889D8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sk-SK" sz="2800" dirty="0" smtClean="0">
              <a:solidFill>
                <a:schemeClr val="tx1"/>
              </a:solidFill>
            </a:rPr>
            <a:t>melancholik</a:t>
          </a:r>
          <a:endParaRPr lang="sk-SK" sz="2800" dirty="0">
            <a:solidFill>
              <a:schemeClr val="tx1"/>
            </a:solidFill>
          </a:endParaRPr>
        </a:p>
      </dgm:t>
    </dgm:pt>
    <dgm:pt modelId="{A53945E4-D266-47D7-8546-AD684730E4D2}" type="parTrans" cxnId="{434F1F68-FC16-4199-874D-D3AF14538779}">
      <dgm:prSet/>
      <dgm:spPr/>
      <dgm:t>
        <a:bodyPr/>
        <a:lstStyle/>
        <a:p>
          <a:endParaRPr lang="sk-SK"/>
        </a:p>
      </dgm:t>
    </dgm:pt>
    <dgm:pt modelId="{25D1464C-B60B-40B7-9395-C60E47F25997}" type="sibTrans" cxnId="{434F1F68-FC16-4199-874D-D3AF14538779}">
      <dgm:prSet/>
      <dgm:spPr/>
      <dgm:t>
        <a:bodyPr/>
        <a:lstStyle/>
        <a:p>
          <a:endParaRPr lang="sk-SK"/>
        </a:p>
      </dgm:t>
    </dgm:pt>
    <dgm:pt modelId="{03F4B43B-9E61-45AB-8D1F-391ACF467E13}">
      <dgm:prSet phldrT="[Text]" custT="1"/>
      <dgm:spPr/>
      <dgm:t>
        <a:bodyPr/>
        <a:lstStyle/>
        <a:p>
          <a:endParaRPr lang="sk-SK" sz="2000" dirty="0">
            <a:solidFill>
              <a:srgbClr val="FF0000"/>
            </a:solidFill>
          </a:endParaRPr>
        </a:p>
      </dgm:t>
    </dgm:pt>
    <dgm:pt modelId="{A3BF596B-E62B-4E76-B1E8-9BB89DF62E9A}" type="parTrans" cxnId="{9872752A-29C0-416E-8CA4-FC972B955A62}">
      <dgm:prSet/>
      <dgm:spPr/>
      <dgm:t>
        <a:bodyPr/>
        <a:lstStyle/>
        <a:p>
          <a:endParaRPr lang="sk-SK"/>
        </a:p>
      </dgm:t>
    </dgm:pt>
    <dgm:pt modelId="{A51CDE5D-109D-446B-A932-B79A9750977F}" type="sibTrans" cxnId="{9872752A-29C0-416E-8CA4-FC972B955A62}">
      <dgm:prSet/>
      <dgm:spPr/>
      <dgm:t>
        <a:bodyPr/>
        <a:lstStyle/>
        <a:p>
          <a:endParaRPr lang="sk-SK"/>
        </a:p>
      </dgm:t>
    </dgm:pt>
    <dgm:pt modelId="{7EF251CE-5B78-4D66-BBFA-47E2C515EAC2}">
      <dgm:prSet phldrT="[Text]" custT="1"/>
      <dgm:spPr>
        <a:solidFill>
          <a:srgbClr val="FF0000"/>
        </a:solidFill>
      </dgm:spPr>
      <dgm:t>
        <a:bodyPr/>
        <a:lstStyle/>
        <a:p>
          <a:endParaRPr lang="sk-SK" sz="2400" dirty="0" smtClean="0">
            <a:solidFill>
              <a:schemeClr val="tx1"/>
            </a:solidFill>
          </a:endParaRPr>
        </a:p>
        <a:p>
          <a:r>
            <a:rPr lang="sk-SK" sz="2400" dirty="0" smtClean="0">
              <a:solidFill>
                <a:schemeClr val="tx1"/>
              </a:solidFill>
            </a:rPr>
            <a:t>                 cholerik</a:t>
          </a:r>
          <a:endParaRPr lang="sk-SK" sz="2400" dirty="0">
            <a:solidFill>
              <a:schemeClr val="tx1"/>
            </a:solidFill>
          </a:endParaRPr>
        </a:p>
      </dgm:t>
    </dgm:pt>
    <dgm:pt modelId="{FF923A1B-E64B-4303-9B44-66D808FE51A8}" type="parTrans" cxnId="{F4712AFC-09D5-49B2-9827-EB40B160BD5C}">
      <dgm:prSet/>
      <dgm:spPr/>
      <dgm:t>
        <a:bodyPr/>
        <a:lstStyle/>
        <a:p>
          <a:endParaRPr lang="sk-SK"/>
        </a:p>
      </dgm:t>
    </dgm:pt>
    <dgm:pt modelId="{3B07DDD9-06AB-400B-AE74-EB67B163A0F1}" type="sibTrans" cxnId="{F4712AFC-09D5-49B2-9827-EB40B160BD5C}">
      <dgm:prSet/>
      <dgm:spPr/>
      <dgm:t>
        <a:bodyPr/>
        <a:lstStyle/>
        <a:p>
          <a:endParaRPr lang="sk-SK"/>
        </a:p>
      </dgm:t>
    </dgm:pt>
    <dgm:pt modelId="{2F1C56C8-EAF0-48CD-8E69-F7B39D8E2E55}">
      <dgm:prSet phldrT="[Text]" custT="1"/>
      <dgm:spPr/>
      <dgm:t>
        <a:bodyPr/>
        <a:lstStyle/>
        <a:p>
          <a:endParaRPr lang="sk-SK" sz="2000" dirty="0">
            <a:solidFill>
              <a:srgbClr val="FF0000"/>
            </a:solidFill>
          </a:endParaRPr>
        </a:p>
      </dgm:t>
    </dgm:pt>
    <dgm:pt modelId="{CC19863A-0E23-4F23-B578-56A2F477EB00}" type="parTrans" cxnId="{182C1B61-81F0-4EF7-8B33-944204805A7B}">
      <dgm:prSet/>
      <dgm:spPr/>
      <dgm:t>
        <a:bodyPr/>
        <a:lstStyle/>
        <a:p>
          <a:endParaRPr lang="sk-SK"/>
        </a:p>
      </dgm:t>
    </dgm:pt>
    <dgm:pt modelId="{9B8305FB-EF13-4574-9A71-ADAAE8B88C57}" type="sibTrans" cxnId="{182C1B61-81F0-4EF7-8B33-944204805A7B}">
      <dgm:prSet/>
      <dgm:spPr/>
      <dgm:t>
        <a:bodyPr/>
        <a:lstStyle/>
        <a:p>
          <a:endParaRPr lang="sk-SK"/>
        </a:p>
      </dgm:t>
    </dgm:pt>
    <dgm:pt modelId="{684927E8-CB7A-4C0B-906B-870CD299890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k-SK" sz="2400" dirty="0" smtClean="0">
              <a:solidFill>
                <a:schemeClr val="tx1"/>
              </a:solidFill>
            </a:rPr>
            <a:t>                 sangvinik</a:t>
          </a:r>
          <a:endParaRPr lang="sk-SK" sz="2400" dirty="0">
            <a:solidFill>
              <a:schemeClr val="tx1"/>
            </a:solidFill>
          </a:endParaRPr>
        </a:p>
      </dgm:t>
    </dgm:pt>
    <dgm:pt modelId="{69D152E1-95EB-413A-9706-9D5AD14ED712}" type="parTrans" cxnId="{0911775F-8B76-40E9-831E-D6056BBA8C43}">
      <dgm:prSet/>
      <dgm:spPr/>
      <dgm:t>
        <a:bodyPr/>
        <a:lstStyle/>
        <a:p>
          <a:endParaRPr lang="sk-SK"/>
        </a:p>
      </dgm:t>
    </dgm:pt>
    <dgm:pt modelId="{834E3A16-AFE3-4DCE-9817-87EF42769B3A}" type="sibTrans" cxnId="{0911775F-8B76-40E9-831E-D6056BBA8C43}">
      <dgm:prSet/>
      <dgm:spPr/>
      <dgm:t>
        <a:bodyPr/>
        <a:lstStyle/>
        <a:p>
          <a:endParaRPr lang="sk-SK"/>
        </a:p>
      </dgm:t>
    </dgm:pt>
    <dgm:pt modelId="{E87AF3C5-4267-4ABD-90F0-0655335C2225}">
      <dgm:prSet phldrT="[Text]" custT="1"/>
      <dgm:spPr/>
      <dgm:t>
        <a:bodyPr/>
        <a:lstStyle/>
        <a:p>
          <a:r>
            <a:rPr lang="sk-SK" sz="1800" dirty="0" smtClean="0"/>
            <a:t>             </a:t>
          </a:r>
          <a:r>
            <a:rPr lang="sk-SK" sz="1800" dirty="0" smtClean="0">
              <a:solidFill>
                <a:srgbClr val="FF0000"/>
              </a:solidFill>
            </a:rPr>
            <a:t>stabilita</a:t>
          </a:r>
          <a:endParaRPr lang="sk-SK" sz="1800" dirty="0">
            <a:solidFill>
              <a:srgbClr val="FF0000"/>
            </a:solidFill>
          </a:endParaRPr>
        </a:p>
      </dgm:t>
    </dgm:pt>
    <dgm:pt modelId="{5A312F4D-AA30-4E4D-A237-7037DA9DD2A5}" type="parTrans" cxnId="{B9F26697-65CB-47E9-BBD2-C062F8029154}">
      <dgm:prSet/>
      <dgm:spPr/>
      <dgm:t>
        <a:bodyPr/>
        <a:lstStyle/>
        <a:p>
          <a:endParaRPr lang="sk-SK"/>
        </a:p>
      </dgm:t>
    </dgm:pt>
    <dgm:pt modelId="{E3E2FEC8-5FF2-408C-B957-9DC8EDD5876C}" type="sibTrans" cxnId="{B9F26697-65CB-47E9-BBD2-C062F8029154}">
      <dgm:prSet/>
      <dgm:spPr/>
      <dgm:t>
        <a:bodyPr/>
        <a:lstStyle/>
        <a:p>
          <a:endParaRPr lang="sk-SK"/>
        </a:p>
      </dgm:t>
    </dgm:pt>
    <dgm:pt modelId="{747550C8-D31D-4414-8D73-D314FC340837}">
      <dgm:prSet phldrT="[Text]" custT="1"/>
      <dgm:spPr/>
      <dgm:t>
        <a:bodyPr/>
        <a:lstStyle/>
        <a:p>
          <a:endParaRPr lang="sk-SK" sz="2400" dirty="0" smtClean="0">
            <a:solidFill>
              <a:schemeClr val="tx1"/>
            </a:solidFill>
          </a:endParaRPr>
        </a:p>
        <a:p>
          <a:endParaRPr lang="sk-SK" sz="2400" dirty="0" smtClean="0">
            <a:solidFill>
              <a:schemeClr val="tx1"/>
            </a:solidFill>
          </a:endParaRPr>
        </a:p>
        <a:p>
          <a:r>
            <a:rPr lang="sk-SK" sz="2400" dirty="0" smtClean="0">
              <a:solidFill>
                <a:schemeClr val="tx1"/>
              </a:solidFill>
            </a:rPr>
            <a:t>Flegmatik   </a:t>
          </a:r>
          <a:endParaRPr lang="sk-SK" sz="2400" dirty="0">
            <a:solidFill>
              <a:schemeClr val="tx1"/>
            </a:solidFill>
          </a:endParaRPr>
        </a:p>
      </dgm:t>
    </dgm:pt>
    <dgm:pt modelId="{A8E3AC8D-9EEE-480E-9797-DFCD61780362}" type="parTrans" cxnId="{FB894624-A125-42E2-BE48-476C90E93AE3}">
      <dgm:prSet/>
      <dgm:spPr/>
      <dgm:t>
        <a:bodyPr/>
        <a:lstStyle/>
        <a:p>
          <a:endParaRPr lang="sk-SK"/>
        </a:p>
      </dgm:t>
    </dgm:pt>
    <dgm:pt modelId="{4C76D1E9-CE33-48D5-A6FE-F7998ED3A112}" type="sibTrans" cxnId="{FB894624-A125-42E2-BE48-476C90E93AE3}">
      <dgm:prSet/>
      <dgm:spPr/>
      <dgm:t>
        <a:bodyPr/>
        <a:lstStyle/>
        <a:p>
          <a:endParaRPr lang="sk-SK"/>
        </a:p>
      </dgm:t>
    </dgm:pt>
    <dgm:pt modelId="{75F2D907-711D-45EF-8763-E7406820D667}">
      <dgm:prSet phldrT="[Text]" custT="1"/>
      <dgm:spPr/>
      <dgm:t>
        <a:bodyPr/>
        <a:lstStyle/>
        <a:p>
          <a:endParaRPr lang="sk-SK" sz="1800" dirty="0"/>
        </a:p>
      </dgm:t>
    </dgm:pt>
    <dgm:pt modelId="{C9813858-8458-4680-817F-DF4E06BD227C}" type="parTrans" cxnId="{EF407503-49EE-4EFF-A41E-1A6E767EA190}">
      <dgm:prSet/>
      <dgm:spPr/>
      <dgm:t>
        <a:bodyPr/>
        <a:lstStyle/>
        <a:p>
          <a:endParaRPr lang="sk-SK"/>
        </a:p>
      </dgm:t>
    </dgm:pt>
    <dgm:pt modelId="{45D129D2-9219-49B5-B527-3186FF600A4B}" type="sibTrans" cxnId="{EF407503-49EE-4EFF-A41E-1A6E767EA190}">
      <dgm:prSet/>
      <dgm:spPr/>
      <dgm:t>
        <a:bodyPr/>
        <a:lstStyle/>
        <a:p>
          <a:endParaRPr lang="sk-SK"/>
        </a:p>
      </dgm:t>
    </dgm:pt>
    <dgm:pt modelId="{E0B790D1-0206-4E5F-A83E-99903C196533}">
      <dgm:prSet phldrT="[Text]" custT="1"/>
      <dgm:spPr/>
      <dgm:t>
        <a:bodyPr/>
        <a:lstStyle/>
        <a:p>
          <a:endParaRPr lang="sk-SK" sz="1800" dirty="0"/>
        </a:p>
      </dgm:t>
    </dgm:pt>
    <dgm:pt modelId="{9147DB4B-61F0-4B3F-81A6-D9F34EAC58F4}" type="parTrans" cxnId="{FF985D95-47B1-4FFD-A7A4-7F99FE2C8FA5}">
      <dgm:prSet/>
      <dgm:spPr/>
      <dgm:t>
        <a:bodyPr/>
        <a:lstStyle/>
        <a:p>
          <a:endParaRPr lang="sk-SK"/>
        </a:p>
      </dgm:t>
    </dgm:pt>
    <dgm:pt modelId="{5BD045A5-2F9D-48D1-AA27-014B5E0F955E}" type="sibTrans" cxnId="{FF985D95-47B1-4FFD-A7A4-7F99FE2C8FA5}">
      <dgm:prSet/>
      <dgm:spPr/>
      <dgm:t>
        <a:bodyPr/>
        <a:lstStyle/>
        <a:p>
          <a:endParaRPr lang="sk-SK"/>
        </a:p>
      </dgm:t>
    </dgm:pt>
    <dgm:pt modelId="{43EC662A-F3AF-4799-9332-BAC71FE959CA}">
      <dgm:prSet phldrT="[Text]" custT="1"/>
      <dgm:spPr/>
      <dgm:t>
        <a:bodyPr/>
        <a:lstStyle/>
        <a:p>
          <a:endParaRPr lang="sk-SK" sz="1800" dirty="0"/>
        </a:p>
      </dgm:t>
    </dgm:pt>
    <dgm:pt modelId="{09AFD898-E395-47C6-BBEF-CA7EF97FB00F}" type="parTrans" cxnId="{73A0B7E6-2554-4D57-8CA4-6F462DD85A51}">
      <dgm:prSet/>
      <dgm:spPr/>
      <dgm:t>
        <a:bodyPr/>
        <a:lstStyle/>
        <a:p>
          <a:endParaRPr lang="sk-SK"/>
        </a:p>
      </dgm:t>
    </dgm:pt>
    <dgm:pt modelId="{20F5F33F-8D4E-4171-8DB6-611FBAE35D89}" type="sibTrans" cxnId="{73A0B7E6-2554-4D57-8CA4-6F462DD85A51}">
      <dgm:prSet/>
      <dgm:spPr/>
      <dgm:t>
        <a:bodyPr/>
        <a:lstStyle/>
        <a:p>
          <a:endParaRPr lang="sk-SK"/>
        </a:p>
      </dgm:t>
    </dgm:pt>
    <dgm:pt modelId="{9C9874B1-BA4C-462B-A3A3-85E6E1556EFE}">
      <dgm:prSet phldrT="[Text]" custT="1"/>
      <dgm:spPr/>
      <dgm:t>
        <a:bodyPr/>
        <a:lstStyle/>
        <a:p>
          <a:endParaRPr lang="sk-SK" sz="1800" dirty="0"/>
        </a:p>
      </dgm:t>
    </dgm:pt>
    <dgm:pt modelId="{72B38E3B-D8E2-42AB-83DB-3911FC5E0FCA}" type="parTrans" cxnId="{61F06CBB-7A08-422E-9847-C051DF3CBF36}">
      <dgm:prSet/>
      <dgm:spPr/>
      <dgm:t>
        <a:bodyPr/>
        <a:lstStyle/>
        <a:p>
          <a:endParaRPr lang="sk-SK"/>
        </a:p>
      </dgm:t>
    </dgm:pt>
    <dgm:pt modelId="{4AFB0FA0-39E3-447C-85B4-FF3EB9C0F8B1}" type="sibTrans" cxnId="{61F06CBB-7A08-422E-9847-C051DF3CBF36}">
      <dgm:prSet/>
      <dgm:spPr/>
      <dgm:t>
        <a:bodyPr/>
        <a:lstStyle/>
        <a:p>
          <a:endParaRPr lang="sk-SK"/>
        </a:p>
      </dgm:t>
    </dgm:pt>
    <dgm:pt modelId="{016FC721-482E-421E-9491-DA329C9426AD}">
      <dgm:prSet phldrT="[Text]" custT="1"/>
      <dgm:spPr/>
      <dgm:t>
        <a:bodyPr/>
        <a:lstStyle/>
        <a:p>
          <a:r>
            <a:rPr lang="sk-SK" sz="1800" dirty="0" smtClean="0"/>
            <a:t> </a:t>
          </a:r>
          <a:r>
            <a:rPr lang="sk-SK" sz="2000" dirty="0" smtClean="0">
              <a:solidFill>
                <a:srgbClr val="FF0000"/>
              </a:solidFill>
            </a:rPr>
            <a:t>         pomaly</a:t>
          </a:r>
          <a:endParaRPr lang="sk-SK" sz="1800" dirty="0"/>
        </a:p>
      </dgm:t>
    </dgm:pt>
    <dgm:pt modelId="{3EA8E098-08CC-4AB8-818C-EEFD806E99C8}" type="parTrans" cxnId="{3C9FEDB4-8196-4876-8DB9-ED833AEFE5D1}">
      <dgm:prSet/>
      <dgm:spPr/>
      <dgm:t>
        <a:bodyPr/>
        <a:lstStyle/>
        <a:p>
          <a:endParaRPr lang="sk-SK"/>
        </a:p>
      </dgm:t>
    </dgm:pt>
    <dgm:pt modelId="{B8617903-8E8C-4652-AC60-AD852708A61D}" type="sibTrans" cxnId="{3C9FEDB4-8196-4876-8DB9-ED833AEFE5D1}">
      <dgm:prSet/>
      <dgm:spPr/>
      <dgm:t>
        <a:bodyPr/>
        <a:lstStyle/>
        <a:p>
          <a:endParaRPr lang="sk-SK"/>
        </a:p>
      </dgm:t>
    </dgm:pt>
    <dgm:pt modelId="{3650807D-1F6D-4F4F-9EB1-C657553E085C}">
      <dgm:prSet phldrT="[Text]" custT="1"/>
      <dgm:spPr/>
      <dgm:t>
        <a:bodyPr/>
        <a:lstStyle/>
        <a:p>
          <a:endParaRPr lang="sk-SK" sz="1800" dirty="0"/>
        </a:p>
      </dgm:t>
    </dgm:pt>
    <dgm:pt modelId="{204627CD-19FC-4A91-BC13-6AC131CD6C9E}" type="parTrans" cxnId="{6EBD4F6B-C8A1-4135-AF81-42D5D1A954CC}">
      <dgm:prSet/>
      <dgm:spPr/>
      <dgm:t>
        <a:bodyPr/>
        <a:lstStyle/>
        <a:p>
          <a:endParaRPr lang="sk-SK"/>
        </a:p>
      </dgm:t>
    </dgm:pt>
    <dgm:pt modelId="{34F48F6D-C9CD-41B7-9288-06C2681A01D7}" type="sibTrans" cxnId="{6EBD4F6B-C8A1-4135-AF81-42D5D1A954CC}">
      <dgm:prSet/>
      <dgm:spPr/>
      <dgm:t>
        <a:bodyPr/>
        <a:lstStyle/>
        <a:p>
          <a:endParaRPr lang="sk-SK"/>
        </a:p>
      </dgm:t>
    </dgm:pt>
    <dgm:pt modelId="{4388D611-0FDB-4CEF-87AB-1DA1E150C705}" type="pres">
      <dgm:prSet presAssocID="{9C347965-03E1-4E00-9BCB-83C764F92E9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EA36554-8242-4A0D-9E87-B91EFABAA86F}" type="pres">
      <dgm:prSet presAssocID="{9C347965-03E1-4E00-9BCB-83C764F92E98}" presName="children" presStyleCnt="0"/>
      <dgm:spPr/>
    </dgm:pt>
    <dgm:pt modelId="{B176945E-E6D9-4556-91E7-73A3FF9BBC68}" type="pres">
      <dgm:prSet presAssocID="{9C347965-03E1-4E00-9BCB-83C764F92E98}" presName="child1group" presStyleCnt="0"/>
      <dgm:spPr/>
    </dgm:pt>
    <dgm:pt modelId="{9C3D4A52-D4E8-4BAB-A93A-1482E835B6A7}" type="pres">
      <dgm:prSet presAssocID="{9C347965-03E1-4E00-9BCB-83C764F92E98}" presName="child1" presStyleLbl="bgAcc1" presStyleIdx="0" presStyleCnt="4" custLinFactY="880" custLinFactNeighborX="-36998" custLinFactNeighborY="100000"/>
      <dgm:spPr/>
      <dgm:t>
        <a:bodyPr/>
        <a:lstStyle/>
        <a:p>
          <a:endParaRPr lang="sk-SK"/>
        </a:p>
      </dgm:t>
    </dgm:pt>
    <dgm:pt modelId="{CCEC4A77-7D71-4453-813F-33A85E50FB0C}" type="pres">
      <dgm:prSet presAssocID="{9C347965-03E1-4E00-9BCB-83C764F92E9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A8788BB-E0D6-4F6B-A760-217F2360F9C3}" type="pres">
      <dgm:prSet presAssocID="{9C347965-03E1-4E00-9BCB-83C764F92E98}" presName="child2group" presStyleCnt="0"/>
      <dgm:spPr/>
    </dgm:pt>
    <dgm:pt modelId="{3B46AEF1-2A4C-45C5-B5FA-A2B4E494C414}" type="pres">
      <dgm:prSet presAssocID="{9C347965-03E1-4E00-9BCB-83C764F92E98}" presName="child2" presStyleLbl="bgAcc1" presStyleIdx="1" presStyleCnt="4" custLinFactNeighborX="-84424" custLinFactNeighborY="-42899"/>
      <dgm:spPr/>
      <dgm:t>
        <a:bodyPr/>
        <a:lstStyle/>
        <a:p>
          <a:endParaRPr lang="sk-SK"/>
        </a:p>
      </dgm:t>
    </dgm:pt>
    <dgm:pt modelId="{C18CF953-7168-4F2A-B004-5BF6CB2FDB7D}" type="pres">
      <dgm:prSet presAssocID="{9C347965-03E1-4E00-9BCB-83C764F92E9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14F4619-4719-4446-A733-5503112CBDA9}" type="pres">
      <dgm:prSet presAssocID="{9C347965-03E1-4E00-9BCB-83C764F92E98}" presName="child3group" presStyleCnt="0"/>
      <dgm:spPr/>
    </dgm:pt>
    <dgm:pt modelId="{F650BCB8-D5D4-488E-8CF2-9F58483FF9A8}" type="pres">
      <dgm:prSet presAssocID="{9C347965-03E1-4E00-9BCB-83C764F92E98}" presName="child3" presStyleLbl="bgAcc1" presStyleIdx="2" presStyleCnt="4" custLinFactNeighborX="2087" custLinFactNeighborY="-83935"/>
      <dgm:spPr/>
      <dgm:t>
        <a:bodyPr/>
        <a:lstStyle/>
        <a:p>
          <a:endParaRPr lang="sk-SK"/>
        </a:p>
      </dgm:t>
    </dgm:pt>
    <dgm:pt modelId="{63F928A1-E5EC-4BFF-B247-28207D5ED196}" type="pres">
      <dgm:prSet presAssocID="{9C347965-03E1-4E00-9BCB-83C764F92E9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8EE21C-06CA-450A-8576-77975FECF69C}" type="pres">
      <dgm:prSet presAssocID="{9C347965-03E1-4E00-9BCB-83C764F92E98}" presName="child4group" presStyleCnt="0"/>
      <dgm:spPr/>
    </dgm:pt>
    <dgm:pt modelId="{B309CDBF-7073-482D-AA3B-2C1D8020B8AA}" type="pres">
      <dgm:prSet presAssocID="{9C347965-03E1-4E00-9BCB-83C764F92E98}" presName="child4" presStyleLbl="bgAcc1" presStyleIdx="3" presStyleCnt="4" custLinFactNeighborX="81843" custLinFactNeighborY="27728"/>
      <dgm:spPr/>
      <dgm:t>
        <a:bodyPr/>
        <a:lstStyle/>
        <a:p>
          <a:endParaRPr lang="sk-SK"/>
        </a:p>
      </dgm:t>
    </dgm:pt>
    <dgm:pt modelId="{FEC56D02-1E1C-468B-A66A-12F2E80BCF1E}" type="pres">
      <dgm:prSet presAssocID="{9C347965-03E1-4E00-9BCB-83C764F92E9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7DD5A64-BD6D-4BFC-8DF5-E802773188A8}" type="pres">
      <dgm:prSet presAssocID="{9C347965-03E1-4E00-9BCB-83C764F92E98}" presName="childPlaceholder" presStyleCnt="0"/>
      <dgm:spPr/>
    </dgm:pt>
    <dgm:pt modelId="{795323E5-24A9-4566-A8D6-40EE79172111}" type="pres">
      <dgm:prSet presAssocID="{9C347965-03E1-4E00-9BCB-83C764F92E98}" presName="circle" presStyleCnt="0"/>
      <dgm:spPr/>
    </dgm:pt>
    <dgm:pt modelId="{2D066805-AAA7-4DF3-94C3-8572C59B2111}" type="pres">
      <dgm:prSet presAssocID="{9C347965-03E1-4E00-9BCB-83C764F92E98}" presName="quadrant1" presStyleLbl="node1" presStyleIdx="0" presStyleCnt="4" custScaleX="145853" custLinFactNeighborX="-12883" custLinFactNeighborY="48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C62EEE7-83C3-4A75-98B4-AE6A2E21670A}" type="pres">
      <dgm:prSet presAssocID="{9C347965-03E1-4E00-9BCB-83C764F92E98}" presName="quadrant2" presStyleLbl="node1" presStyleIdx="1" presStyleCnt="4" custScaleX="143041" custLinFactNeighborX="30662" custLinFactNeighborY="48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5AB07E8-1F1A-4B33-8C0C-3A208CD310D0}" type="pres">
      <dgm:prSet presAssocID="{9C347965-03E1-4E00-9BCB-83C764F92E98}" presName="quadrant3" presStyleLbl="node1" presStyleIdx="2" presStyleCnt="4" custScaleX="146639" custLinFactNeighborX="32461" custLinFactNeighborY="-426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9BFCD3-F36C-4B6A-822B-AABDA31C382C}" type="pres">
      <dgm:prSet presAssocID="{9C347965-03E1-4E00-9BCB-83C764F92E98}" presName="quadrant4" presStyleLbl="node1" presStyleIdx="3" presStyleCnt="4" custScaleX="150861" custLinFactNeighborX="-12883" custLinFactNeighborY="-426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BC24109-B32E-4EA9-AE6A-824518925FB6}" type="pres">
      <dgm:prSet presAssocID="{9C347965-03E1-4E00-9BCB-83C764F92E98}" presName="quadrantPlaceholder" presStyleCnt="0"/>
      <dgm:spPr/>
    </dgm:pt>
    <dgm:pt modelId="{0EF05D23-953E-41CE-8E64-1C7B94058A88}" type="pres">
      <dgm:prSet presAssocID="{9C347965-03E1-4E00-9BCB-83C764F92E98}" presName="center1" presStyleLbl="fgShp" presStyleIdx="0" presStyleCnt="2"/>
      <dgm:spPr/>
    </dgm:pt>
    <dgm:pt modelId="{63AA0E7E-E58F-42A9-8C58-E2FD1124BDE6}" type="pres">
      <dgm:prSet presAssocID="{9C347965-03E1-4E00-9BCB-83C764F92E98}" presName="center2" presStyleLbl="fgShp" presStyleIdx="1" presStyleCnt="2"/>
      <dgm:spPr/>
    </dgm:pt>
  </dgm:ptLst>
  <dgm:cxnLst>
    <dgm:cxn modelId="{F4712AFC-09D5-49B2-9827-EB40B160BD5C}" srcId="{9C347965-03E1-4E00-9BCB-83C764F92E98}" destId="{7EF251CE-5B78-4D66-BBFA-47E2C515EAC2}" srcOrd="1" destOrd="0" parTransId="{FF923A1B-E64B-4303-9B44-66D808FE51A8}" sibTransId="{3B07DDD9-06AB-400B-AE74-EB67B163A0F1}"/>
    <dgm:cxn modelId="{E82706A4-C8F6-477B-ACB4-D5D833A4826A}" type="presOf" srcId="{E0B790D1-0206-4E5F-A83E-99903C196533}" destId="{CCEC4A77-7D71-4453-813F-33A85E50FB0C}" srcOrd="1" destOrd="0" presId="urn:microsoft.com/office/officeart/2005/8/layout/cycle4"/>
    <dgm:cxn modelId="{B4D3F847-167E-4C88-9FB1-D876B0A9D97B}" type="presOf" srcId="{747550C8-D31D-4414-8D73-D314FC340837}" destId="{629BFCD3-F36C-4B6A-822B-AABDA31C382C}" srcOrd="0" destOrd="0" presId="urn:microsoft.com/office/officeart/2005/8/layout/cycle4"/>
    <dgm:cxn modelId="{FF985D95-47B1-4FFD-A7A4-7F99FE2C8FA5}" srcId="{7B506E7B-6914-4BFC-BD0C-9FAB2C8889D8}" destId="{E0B790D1-0206-4E5F-A83E-99903C196533}" srcOrd="0" destOrd="0" parTransId="{9147DB4B-61F0-4B3F-81A6-D9F34EAC58F4}" sibTransId="{5BD045A5-2F9D-48D1-AA27-014B5E0F955E}"/>
    <dgm:cxn modelId="{6D9DAEDD-2F3C-4A92-BEAB-0166DBE38322}" type="presOf" srcId="{E0B790D1-0206-4E5F-A83E-99903C196533}" destId="{9C3D4A52-D4E8-4BAB-A93A-1482E835B6A7}" srcOrd="0" destOrd="0" presId="urn:microsoft.com/office/officeart/2005/8/layout/cycle4"/>
    <dgm:cxn modelId="{182C1B61-81F0-4EF7-8B33-944204805A7B}" srcId="{7EF251CE-5B78-4D66-BBFA-47E2C515EAC2}" destId="{2F1C56C8-EAF0-48CD-8E69-F7B39D8E2E55}" srcOrd="0" destOrd="0" parTransId="{CC19863A-0E23-4F23-B578-56A2F477EB00}" sibTransId="{9B8305FB-EF13-4574-9A71-ADAAE8B88C57}"/>
    <dgm:cxn modelId="{6EBD4F6B-C8A1-4135-AF81-42D5D1A954CC}" srcId="{7B506E7B-6914-4BFC-BD0C-9FAB2C8889D8}" destId="{3650807D-1F6D-4F4F-9EB1-C657553E085C}" srcOrd="2" destOrd="0" parTransId="{204627CD-19FC-4A91-BC13-6AC131CD6C9E}" sibTransId="{34F48F6D-C9CD-41B7-9288-06C2681A01D7}"/>
    <dgm:cxn modelId="{B9F26697-65CB-47E9-BBD2-C062F8029154}" srcId="{684927E8-CB7A-4C0B-906B-870CD2998906}" destId="{E87AF3C5-4267-4ABD-90F0-0655335C2225}" srcOrd="0" destOrd="0" parTransId="{5A312F4D-AA30-4E4D-A237-7037DA9DD2A5}" sibTransId="{E3E2FEC8-5FF2-408C-B957-9DC8EDD5876C}"/>
    <dgm:cxn modelId="{8A42B318-647C-44EB-B27E-227A64B9F017}" type="presOf" srcId="{2F1C56C8-EAF0-48CD-8E69-F7B39D8E2E55}" destId="{3B46AEF1-2A4C-45C5-B5FA-A2B4E494C414}" srcOrd="0" destOrd="0" presId="urn:microsoft.com/office/officeart/2005/8/layout/cycle4"/>
    <dgm:cxn modelId="{D9CEF4FB-B988-4ABE-8DB5-224FB3B1E986}" type="presOf" srcId="{03F4B43B-9E61-45AB-8D1F-391ACF467E13}" destId="{9C3D4A52-D4E8-4BAB-A93A-1482E835B6A7}" srcOrd="0" destOrd="3" presId="urn:microsoft.com/office/officeart/2005/8/layout/cycle4"/>
    <dgm:cxn modelId="{F1083EB4-9563-4263-A71D-291797F08949}" type="presOf" srcId="{75F2D907-711D-45EF-8763-E7406820D667}" destId="{FEC56D02-1E1C-468B-A66A-12F2E80BCF1E}" srcOrd="1" destOrd="0" presId="urn:microsoft.com/office/officeart/2005/8/layout/cycle4"/>
    <dgm:cxn modelId="{B2CE6D53-727D-4083-B17C-B24FB68941EB}" type="presOf" srcId="{03F4B43B-9E61-45AB-8D1F-391ACF467E13}" destId="{CCEC4A77-7D71-4453-813F-33A85E50FB0C}" srcOrd="1" destOrd="3" presId="urn:microsoft.com/office/officeart/2005/8/layout/cycle4"/>
    <dgm:cxn modelId="{13F4BDD5-142C-4367-85C6-D4A5BE75BDDB}" type="presOf" srcId="{43EC662A-F3AF-4799-9332-BAC71FE959CA}" destId="{CCEC4A77-7D71-4453-813F-33A85E50FB0C}" srcOrd="1" destOrd="1" presId="urn:microsoft.com/office/officeart/2005/8/layout/cycle4"/>
    <dgm:cxn modelId="{D62F6FE9-7E5C-4B1C-A9F3-8D03B8FF3923}" type="presOf" srcId="{016FC721-482E-421E-9491-DA329C9426AD}" destId="{B309CDBF-7073-482D-AA3B-2C1D8020B8AA}" srcOrd="0" destOrd="2" presId="urn:microsoft.com/office/officeart/2005/8/layout/cycle4"/>
    <dgm:cxn modelId="{434F1F68-FC16-4199-874D-D3AF14538779}" srcId="{9C347965-03E1-4E00-9BCB-83C764F92E98}" destId="{7B506E7B-6914-4BFC-BD0C-9FAB2C8889D8}" srcOrd="0" destOrd="0" parTransId="{A53945E4-D266-47D7-8546-AD684730E4D2}" sibTransId="{25D1464C-B60B-40B7-9395-C60E47F25997}"/>
    <dgm:cxn modelId="{9C21830D-AFBC-4B26-9C7C-4E5B091A4B92}" type="presOf" srcId="{75F2D907-711D-45EF-8763-E7406820D667}" destId="{B309CDBF-7073-482D-AA3B-2C1D8020B8AA}" srcOrd="0" destOrd="0" presId="urn:microsoft.com/office/officeart/2005/8/layout/cycle4"/>
    <dgm:cxn modelId="{FFAF1A8B-826A-4E13-9E4F-6CB7DFFA9C8E}" type="presOf" srcId="{9C9874B1-BA4C-462B-A3A3-85E6E1556EFE}" destId="{FEC56D02-1E1C-468B-A66A-12F2E80BCF1E}" srcOrd="1" destOrd="1" presId="urn:microsoft.com/office/officeart/2005/8/layout/cycle4"/>
    <dgm:cxn modelId="{61F06CBB-7A08-422E-9847-C051DF3CBF36}" srcId="{747550C8-D31D-4414-8D73-D314FC340837}" destId="{9C9874B1-BA4C-462B-A3A3-85E6E1556EFE}" srcOrd="1" destOrd="0" parTransId="{72B38E3B-D8E2-42AB-83DB-3911FC5E0FCA}" sibTransId="{4AFB0FA0-39E3-447C-85B4-FF3EB9C0F8B1}"/>
    <dgm:cxn modelId="{9872752A-29C0-416E-8CA4-FC972B955A62}" srcId="{7B506E7B-6914-4BFC-BD0C-9FAB2C8889D8}" destId="{03F4B43B-9E61-45AB-8D1F-391ACF467E13}" srcOrd="3" destOrd="0" parTransId="{A3BF596B-E62B-4E76-B1E8-9BB89DF62E9A}" sibTransId="{A51CDE5D-109D-446B-A932-B79A9750977F}"/>
    <dgm:cxn modelId="{EA11CA11-C49D-4478-810F-C1D406D9D203}" type="presOf" srcId="{9C347965-03E1-4E00-9BCB-83C764F92E98}" destId="{4388D611-0FDB-4CEF-87AB-1DA1E150C705}" srcOrd="0" destOrd="0" presId="urn:microsoft.com/office/officeart/2005/8/layout/cycle4"/>
    <dgm:cxn modelId="{422B7EF2-9CFE-4127-8B62-1E5016E183D0}" type="presOf" srcId="{684927E8-CB7A-4C0B-906B-870CD2998906}" destId="{C5AB07E8-1F1A-4B33-8C0C-3A208CD310D0}" srcOrd="0" destOrd="0" presId="urn:microsoft.com/office/officeart/2005/8/layout/cycle4"/>
    <dgm:cxn modelId="{0911775F-8B76-40E9-831E-D6056BBA8C43}" srcId="{9C347965-03E1-4E00-9BCB-83C764F92E98}" destId="{684927E8-CB7A-4C0B-906B-870CD2998906}" srcOrd="2" destOrd="0" parTransId="{69D152E1-95EB-413A-9706-9D5AD14ED712}" sibTransId="{834E3A16-AFE3-4DCE-9817-87EF42769B3A}"/>
    <dgm:cxn modelId="{5158BF42-4158-4988-B88B-062102C5FF44}" type="presOf" srcId="{E87AF3C5-4267-4ABD-90F0-0655335C2225}" destId="{63F928A1-E5EC-4BFF-B247-28207D5ED196}" srcOrd="1" destOrd="0" presId="urn:microsoft.com/office/officeart/2005/8/layout/cycle4"/>
    <dgm:cxn modelId="{461323ED-367E-4631-AB0C-DA889441434A}" type="presOf" srcId="{43EC662A-F3AF-4799-9332-BAC71FE959CA}" destId="{9C3D4A52-D4E8-4BAB-A93A-1482E835B6A7}" srcOrd="0" destOrd="1" presId="urn:microsoft.com/office/officeart/2005/8/layout/cycle4"/>
    <dgm:cxn modelId="{15692DC2-C8A3-4D69-932E-B1563D04AA0E}" type="presOf" srcId="{2F1C56C8-EAF0-48CD-8E69-F7B39D8E2E55}" destId="{C18CF953-7168-4F2A-B004-5BF6CB2FDB7D}" srcOrd="1" destOrd="0" presId="urn:microsoft.com/office/officeart/2005/8/layout/cycle4"/>
    <dgm:cxn modelId="{41AFC7FD-8A0E-46BC-B59B-74781CCE537C}" type="presOf" srcId="{016FC721-482E-421E-9491-DA329C9426AD}" destId="{FEC56D02-1E1C-468B-A66A-12F2E80BCF1E}" srcOrd="1" destOrd="2" presId="urn:microsoft.com/office/officeart/2005/8/layout/cycle4"/>
    <dgm:cxn modelId="{E095BDCD-793C-4A51-8226-45594540C7A3}" type="presOf" srcId="{7EF251CE-5B78-4D66-BBFA-47E2C515EAC2}" destId="{BC62EEE7-83C3-4A75-98B4-AE6A2E21670A}" srcOrd="0" destOrd="0" presId="urn:microsoft.com/office/officeart/2005/8/layout/cycle4"/>
    <dgm:cxn modelId="{B7ABAE70-FBED-446B-92DB-C45876979F69}" type="presOf" srcId="{3650807D-1F6D-4F4F-9EB1-C657553E085C}" destId="{9C3D4A52-D4E8-4BAB-A93A-1482E835B6A7}" srcOrd="0" destOrd="2" presId="urn:microsoft.com/office/officeart/2005/8/layout/cycle4"/>
    <dgm:cxn modelId="{FB894624-A125-42E2-BE48-476C90E93AE3}" srcId="{9C347965-03E1-4E00-9BCB-83C764F92E98}" destId="{747550C8-D31D-4414-8D73-D314FC340837}" srcOrd="3" destOrd="0" parTransId="{A8E3AC8D-9EEE-480E-9797-DFCD61780362}" sibTransId="{4C76D1E9-CE33-48D5-A6FE-F7998ED3A112}"/>
    <dgm:cxn modelId="{73A0B7E6-2554-4D57-8CA4-6F462DD85A51}" srcId="{7B506E7B-6914-4BFC-BD0C-9FAB2C8889D8}" destId="{43EC662A-F3AF-4799-9332-BAC71FE959CA}" srcOrd="1" destOrd="0" parTransId="{09AFD898-E395-47C6-BBEF-CA7EF97FB00F}" sibTransId="{20F5F33F-8D4E-4171-8DB6-611FBAE35D89}"/>
    <dgm:cxn modelId="{D6596A48-3A16-4F90-8D2F-7CED6967206E}" type="presOf" srcId="{9C9874B1-BA4C-462B-A3A3-85E6E1556EFE}" destId="{B309CDBF-7073-482D-AA3B-2C1D8020B8AA}" srcOrd="0" destOrd="1" presId="urn:microsoft.com/office/officeart/2005/8/layout/cycle4"/>
    <dgm:cxn modelId="{3C9FEDB4-8196-4876-8DB9-ED833AEFE5D1}" srcId="{747550C8-D31D-4414-8D73-D314FC340837}" destId="{016FC721-482E-421E-9491-DA329C9426AD}" srcOrd="2" destOrd="0" parTransId="{3EA8E098-08CC-4AB8-818C-EEFD806E99C8}" sibTransId="{B8617903-8E8C-4652-AC60-AD852708A61D}"/>
    <dgm:cxn modelId="{9555AD34-BDF0-40E9-B7BC-1186B4753E11}" type="presOf" srcId="{E87AF3C5-4267-4ABD-90F0-0655335C2225}" destId="{F650BCB8-D5D4-488E-8CF2-9F58483FF9A8}" srcOrd="0" destOrd="0" presId="urn:microsoft.com/office/officeart/2005/8/layout/cycle4"/>
    <dgm:cxn modelId="{069CE268-0289-45FD-86ED-BA2F98218329}" type="presOf" srcId="{3650807D-1F6D-4F4F-9EB1-C657553E085C}" destId="{CCEC4A77-7D71-4453-813F-33A85E50FB0C}" srcOrd="1" destOrd="2" presId="urn:microsoft.com/office/officeart/2005/8/layout/cycle4"/>
    <dgm:cxn modelId="{EF407503-49EE-4EFF-A41E-1A6E767EA190}" srcId="{747550C8-D31D-4414-8D73-D314FC340837}" destId="{75F2D907-711D-45EF-8763-E7406820D667}" srcOrd="0" destOrd="0" parTransId="{C9813858-8458-4680-817F-DF4E06BD227C}" sibTransId="{45D129D2-9219-49B5-B527-3186FF600A4B}"/>
    <dgm:cxn modelId="{0C0B9A5D-A732-471B-813F-401CD84E851E}" type="presOf" srcId="{7B506E7B-6914-4BFC-BD0C-9FAB2C8889D8}" destId="{2D066805-AAA7-4DF3-94C3-8572C59B2111}" srcOrd="0" destOrd="0" presId="urn:microsoft.com/office/officeart/2005/8/layout/cycle4"/>
    <dgm:cxn modelId="{508CD047-5665-4A39-9556-1985C27B97B0}" type="presParOf" srcId="{4388D611-0FDB-4CEF-87AB-1DA1E150C705}" destId="{6EA36554-8242-4A0D-9E87-B91EFABAA86F}" srcOrd="0" destOrd="0" presId="urn:microsoft.com/office/officeart/2005/8/layout/cycle4"/>
    <dgm:cxn modelId="{E3D28911-EB92-4AF4-A3A6-D05F98F67A2C}" type="presParOf" srcId="{6EA36554-8242-4A0D-9E87-B91EFABAA86F}" destId="{B176945E-E6D9-4556-91E7-73A3FF9BBC68}" srcOrd="0" destOrd="0" presId="urn:microsoft.com/office/officeart/2005/8/layout/cycle4"/>
    <dgm:cxn modelId="{623F78D1-9900-4EAC-A6AD-B040BCE7C364}" type="presParOf" srcId="{B176945E-E6D9-4556-91E7-73A3FF9BBC68}" destId="{9C3D4A52-D4E8-4BAB-A93A-1482E835B6A7}" srcOrd="0" destOrd="0" presId="urn:microsoft.com/office/officeart/2005/8/layout/cycle4"/>
    <dgm:cxn modelId="{1EF542DE-818E-4F59-B3D2-28BA4D319B13}" type="presParOf" srcId="{B176945E-E6D9-4556-91E7-73A3FF9BBC68}" destId="{CCEC4A77-7D71-4453-813F-33A85E50FB0C}" srcOrd="1" destOrd="0" presId="urn:microsoft.com/office/officeart/2005/8/layout/cycle4"/>
    <dgm:cxn modelId="{D9840F06-438C-4AA6-B3B6-BFBC456F5ACA}" type="presParOf" srcId="{6EA36554-8242-4A0D-9E87-B91EFABAA86F}" destId="{5A8788BB-E0D6-4F6B-A760-217F2360F9C3}" srcOrd="1" destOrd="0" presId="urn:microsoft.com/office/officeart/2005/8/layout/cycle4"/>
    <dgm:cxn modelId="{9D3268F6-F1E1-47F6-B6D1-36B8B833B8B0}" type="presParOf" srcId="{5A8788BB-E0D6-4F6B-A760-217F2360F9C3}" destId="{3B46AEF1-2A4C-45C5-B5FA-A2B4E494C414}" srcOrd="0" destOrd="0" presId="urn:microsoft.com/office/officeart/2005/8/layout/cycle4"/>
    <dgm:cxn modelId="{10E9A670-1ACC-4F2A-B166-C1E23AD0794A}" type="presParOf" srcId="{5A8788BB-E0D6-4F6B-A760-217F2360F9C3}" destId="{C18CF953-7168-4F2A-B004-5BF6CB2FDB7D}" srcOrd="1" destOrd="0" presId="urn:microsoft.com/office/officeart/2005/8/layout/cycle4"/>
    <dgm:cxn modelId="{953E6B29-0DFE-41FB-9E36-ECD33CB7BB56}" type="presParOf" srcId="{6EA36554-8242-4A0D-9E87-B91EFABAA86F}" destId="{214F4619-4719-4446-A733-5503112CBDA9}" srcOrd="2" destOrd="0" presId="urn:microsoft.com/office/officeart/2005/8/layout/cycle4"/>
    <dgm:cxn modelId="{8E9B251C-5CC5-4908-8A1C-3BE204B23B4E}" type="presParOf" srcId="{214F4619-4719-4446-A733-5503112CBDA9}" destId="{F650BCB8-D5D4-488E-8CF2-9F58483FF9A8}" srcOrd="0" destOrd="0" presId="urn:microsoft.com/office/officeart/2005/8/layout/cycle4"/>
    <dgm:cxn modelId="{A030F5E0-7931-4DB6-AC55-4A1E1F98DDA3}" type="presParOf" srcId="{214F4619-4719-4446-A733-5503112CBDA9}" destId="{63F928A1-E5EC-4BFF-B247-28207D5ED196}" srcOrd="1" destOrd="0" presId="urn:microsoft.com/office/officeart/2005/8/layout/cycle4"/>
    <dgm:cxn modelId="{853F2F1A-1FA8-4CB6-BFCB-EACD8BF9C339}" type="presParOf" srcId="{6EA36554-8242-4A0D-9E87-B91EFABAA86F}" destId="{8D8EE21C-06CA-450A-8576-77975FECF69C}" srcOrd="3" destOrd="0" presId="urn:microsoft.com/office/officeart/2005/8/layout/cycle4"/>
    <dgm:cxn modelId="{4E847326-10B8-493C-8DDE-12DEAF14122C}" type="presParOf" srcId="{8D8EE21C-06CA-450A-8576-77975FECF69C}" destId="{B309CDBF-7073-482D-AA3B-2C1D8020B8AA}" srcOrd="0" destOrd="0" presId="urn:microsoft.com/office/officeart/2005/8/layout/cycle4"/>
    <dgm:cxn modelId="{7CAAAD94-AF75-4B6C-8EEB-34DC347640EF}" type="presParOf" srcId="{8D8EE21C-06CA-450A-8576-77975FECF69C}" destId="{FEC56D02-1E1C-468B-A66A-12F2E80BCF1E}" srcOrd="1" destOrd="0" presId="urn:microsoft.com/office/officeart/2005/8/layout/cycle4"/>
    <dgm:cxn modelId="{E3AEDB51-B4CD-4880-9D7B-26AB88DE1E2E}" type="presParOf" srcId="{6EA36554-8242-4A0D-9E87-B91EFABAA86F}" destId="{D7DD5A64-BD6D-4BFC-8DF5-E802773188A8}" srcOrd="4" destOrd="0" presId="urn:microsoft.com/office/officeart/2005/8/layout/cycle4"/>
    <dgm:cxn modelId="{F4160BF9-551A-4048-8F20-1E6458859DFF}" type="presParOf" srcId="{4388D611-0FDB-4CEF-87AB-1DA1E150C705}" destId="{795323E5-24A9-4566-A8D6-40EE79172111}" srcOrd="1" destOrd="0" presId="urn:microsoft.com/office/officeart/2005/8/layout/cycle4"/>
    <dgm:cxn modelId="{EB97F28C-70AA-4BF7-81AC-73F4C9B2E379}" type="presParOf" srcId="{795323E5-24A9-4566-A8D6-40EE79172111}" destId="{2D066805-AAA7-4DF3-94C3-8572C59B2111}" srcOrd="0" destOrd="0" presId="urn:microsoft.com/office/officeart/2005/8/layout/cycle4"/>
    <dgm:cxn modelId="{AC23BC52-50CC-462F-B5F5-314AA1DD89B7}" type="presParOf" srcId="{795323E5-24A9-4566-A8D6-40EE79172111}" destId="{BC62EEE7-83C3-4A75-98B4-AE6A2E21670A}" srcOrd="1" destOrd="0" presId="urn:microsoft.com/office/officeart/2005/8/layout/cycle4"/>
    <dgm:cxn modelId="{D24491A6-8A8C-4AD1-9403-6D1552D92CA7}" type="presParOf" srcId="{795323E5-24A9-4566-A8D6-40EE79172111}" destId="{C5AB07E8-1F1A-4B33-8C0C-3A208CD310D0}" srcOrd="2" destOrd="0" presId="urn:microsoft.com/office/officeart/2005/8/layout/cycle4"/>
    <dgm:cxn modelId="{C6F1863D-09E9-4BDD-BB85-656287771079}" type="presParOf" srcId="{795323E5-24A9-4566-A8D6-40EE79172111}" destId="{629BFCD3-F36C-4B6A-822B-AABDA31C382C}" srcOrd="3" destOrd="0" presId="urn:microsoft.com/office/officeart/2005/8/layout/cycle4"/>
    <dgm:cxn modelId="{E001B211-BCAC-450D-A931-FAF3C0FDF56B}" type="presParOf" srcId="{795323E5-24A9-4566-A8D6-40EE79172111}" destId="{7BC24109-B32E-4EA9-AE6A-824518925FB6}" srcOrd="4" destOrd="0" presId="urn:microsoft.com/office/officeart/2005/8/layout/cycle4"/>
    <dgm:cxn modelId="{4FF8E2E9-5352-4F24-A0C7-F0DAB25D088D}" type="presParOf" srcId="{4388D611-0FDB-4CEF-87AB-1DA1E150C705}" destId="{0EF05D23-953E-41CE-8E64-1C7B94058A88}" srcOrd="2" destOrd="0" presId="urn:microsoft.com/office/officeart/2005/8/layout/cycle4"/>
    <dgm:cxn modelId="{4B7F4D39-EE64-47E3-BAAA-5A2040F93D60}" type="presParOf" srcId="{4388D611-0FDB-4CEF-87AB-1DA1E150C705}" destId="{63AA0E7E-E58F-42A9-8C58-E2FD1124BDE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0104-898B-4DB0-924E-34D00322FBA4}">
      <dsp:nvSpPr>
        <dsp:cNvPr id="0" name=""/>
        <dsp:cNvSpPr/>
      </dsp:nvSpPr>
      <dsp:spPr>
        <a:xfrm>
          <a:off x="3617" y="400595"/>
          <a:ext cx="1721258" cy="11859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5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6792C8-CC57-404F-B81E-0DC1C7D93375}">
      <dsp:nvSpPr>
        <dsp:cNvPr id="0" name=""/>
        <dsp:cNvSpPr/>
      </dsp:nvSpPr>
      <dsp:spPr>
        <a:xfrm>
          <a:off x="3617" y="1586542"/>
          <a:ext cx="1721258" cy="63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smtClean="0"/>
            <a:t>cholerik</a:t>
          </a:r>
          <a:endParaRPr lang="sk-SK" sz="2100" kern="1200" dirty="0"/>
        </a:p>
      </dsp:txBody>
      <dsp:txXfrm>
        <a:off x="3617" y="1586542"/>
        <a:ext cx="1721258" cy="638586"/>
      </dsp:txXfrm>
    </dsp:sp>
    <dsp:sp modelId="{4090EF72-2E64-4160-9818-B309C2A98699}">
      <dsp:nvSpPr>
        <dsp:cNvPr id="0" name=""/>
        <dsp:cNvSpPr/>
      </dsp:nvSpPr>
      <dsp:spPr>
        <a:xfrm>
          <a:off x="1828257" y="413320"/>
          <a:ext cx="1721258" cy="1185947"/>
        </a:xfrm>
        <a:prstGeom prst="roundRect">
          <a:avLst/>
        </a:prstGeom>
        <a:gradFill rotWithShape="0">
          <a:gsLst>
            <a:gs pos="0">
              <a:schemeClr val="accent5">
                <a:hueOff val="2723985"/>
                <a:satOff val="1859"/>
                <a:lumOff val="-5228"/>
                <a:alphaOff val="0"/>
                <a:tint val="0"/>
              </a:schemeClr>
            </a:gs>
            <a:gs pos="44000">
              <a:schemeClr val="accent5">
                <a:hueOff val="2723985"/>
                <a:satOff val="1859"/>
                <a:lumOff val="-5228"/>
                <a:alphaOff val="0"/>
                <a:tint val="60000"/>
                <a:satMod val="120000"/>
              </a:schemeClr>
            </a:gs>
            <a:gs pos="100000">
              <a:schemeClr val="accent5">
                <a:hueOff val="2723985"/>
                <a:satOff val="1859"/>
                <a:lumOff val="-5228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5E4053-FFE6-44AD-B68E-60BA3A6E90C9}">
      <dsp:nvSpPr>
        <dsp:cNvPr id="0" name=""/>
        <dsp:cNvSpPr/>
      </dsp:nvSpPr>
      <dsp:spPr>
        <a:xfrm>
          <a:off x="1897073" y="1586542"/>
          <a:ext cx="1721258" cy="63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smtClean="0"/>
            <a:t>melancholik</a:t>
          </a:r>
          <a:endParaRPr lang="sk-SK" sz="2100" kern="1200" dirty="0"/>
        </a:p>
      </dsp:txBody>
      <dsp:txXfrm>
        <a:off x="1897073" y="1586542"/>
        <a:ext cx="1721258" cy="638586"/>
      </dsp:txXfrm>
    </dsp:sp>
    <dsp:sp modelId="{A6BE2731-9A50-4452-8F03-C9F9CEAE2381}">
      <dsp:nvSpPr>
        <dsp:cNvPr id="0" name=""/>
        <dsp:cNvSpPr/>
      </dsp:nvSpPr>
      <dsp:spPr>
        <a:xfrm>
          <a:off x="3790530" y="400595"/>
          <a:ext cx="1721258" cy="1185947"/>
        </a:xfrm>
        <a:prstGeom prst="roundRect">
          <a:avLst/>
        </a:prstGeom>
        <a:gradFill rotWithShape="0">
          <a:gsLst>
            <a:gs pos="0">
              <a:schemeClr val="accent5">
                <a:hueOff val="5447971"/>
                <a:satOff val="3718"/>
                <a:lumOff val="-10457"/>
                <a:alphaOff val="0"/>
                <a:tint val="0"/>
              </a:schemeClr>
            </a:gs>
            <a:gs pos="44000">
              <a:schemeClr val="accent5">
                <a:hueOff val="5447971"/>
                <a:satOff val="3718"/>
                <a:lumOff val="-10457"/>
                <a:alphaOff val="0"/>
                <a:tint val="60000"/>
                <a:satMod val="120000"/>
              </a:schemeClr>
            </a:gs>
            <a:gs pos="100000">
              <a:schemeClr val="accent5">
                <a:hueOff val="5447971"/>
                <a:satOff val="3718"/>
                <a:lumOff val="-10457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082A7E-1B14-44AA-A167-90188F271439}">
      <dsp:nvSpPr>
        <dsp:cNvPr id="0" name=""/>
        <dsp:cNvSpPr/>
      </dsp:nvSpPr>
      <dsp:spPr>
        <a:xfrm>
          <a:off x="3790530" y="1586542"/>
          <a:ext cx="1721258" cy="63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smtClean="0"/>
            <a:t>flegmatik</a:t>
          </a:r>
          <a:endParaRPr lang="sk-SK" sz="2100" kern="1200" dirty="0"/>
        </a:p>
      </dsp:txBody>
      <dsp:txXfrm>
        <a:off x="3790530" y="1586542"/>
        <a:ext cx="1721258" cy="638586"/>
      </dsp:txXfrm>
    </dsp:sp>
    <dsp:sp modelId="{E7A61705-A689-475B-835D-E35024B509FF}">
      <dsp:nvSpPr>
        <dsp:cNvPr id="0" name=""/>
        <dsp:cNvSpPr/>
      </dsp:nvSpPr>
      <dsp:spPr>
        <a:xfrm>
          <a:off x="5687603" y="352434"/>
          <a:ext cx="1721258" cy="1185947"/>
        </a:xfrm>
        <a:prstGeom prst="roundRect">
          <a:avLst/>
        </a:prstGeom>
        <a:gradFill rotWithShape="0">
          <a:gsLst>
            <a:gs pos="0">
              <a:schemeClr val="accent5">
                <a:hueOff val="8171956"/>
                <a:satOff val="5577"/>
                <a:lumOff val="-15685"/>
                <a:alphaOff val="0"/>
                <a:tint val="0"/>
              </a:schemeClr>
            </a:gs>
            <a:gs pos="44000">
              <a:schemeClr val="accent5">
                <a:hueOff val="8171956"/>
                <a:satOff val="5577"/>
                <a:lumOff val="-15685"/>
                <a:alphaOff val="0"/>
                <a:tint val="60000"/>
                <a:satMod val="120000"/>
              </a:schemeClr>
            </a:gs>
            <a:gs pos="100000">
              <a:schemeClr val="accent5">
                <a:hueOff val="8171956"/>
                <a:satOff val="5577"/>
                <a:lumOff val="-15685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48E91F-8CB1-44C7-8BF0-3BDA8969134F}">
      <dsp:nvSpPr>
        <dsp:cNvPr id="0" name=""/>
        <dsp:cNvSpPr/>
      </dsp:nvSpPr>
      <dsp:spPr>
        <a:xfrm>
          <a:off x="5683986" y="1586542"/>
          <a:ext cx="1721258" cy="63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smtClean="0"/>
            <a:t>sangvinik</a:t>
          </a:r>
          <a:endParaRPr lang="sk-SK" sz="2100" kern="1200" dirty="0"/>
        </a:p>
      </dsp:txBody>
      <dsp:txXfrm>
        <a:off x="5683986" y="1586542"/>
        <a:ext cx="1721258" cy="638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0BCB8-D5D4-488E-8CF2-9F58483FF9A8}">
      <dsp:nvSpPr>
        <dsp:cNvPr id="0" name=""/>
        <dsp:cNvSpPr/>
      </dsp:nvSpPr>
      <dsp:spPr>
        <a:xfrm>
          <a:off x="4982799" y="2506830"/>
          <a:ext cx="3010088" cy="194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800" kern="1200" dirty="0" smtClean="0"/>
            <a:t>             </a:t>
          </a:r>
          <a:r>
            <a:rPr lang="sk-SK" sz="1800" kern="1200" dirty="0" smtClean="0">
              <a:solidFill>
                <a:srgbClr val="FF0000"/>
              </a:solidFill>
            </a:rPr>
            <a:t>stabilita</a:t>
          </a:r>
          <a:endParaRPr lang="sk-SK" sz="1800" kern="1200" dirty="0">
            <a:solidFill>
              <a:srgbClr val="FF0000"/>
            </a:solidFill>
          </a:endParaRPr>
        </a:p>
      </dsp:txBody>
      <dsp:txXfrm>
        <a:off x="5928658" y="3037126"/>
        <a:ext cx="2021397" cy="1376727"/>
      </dsp:txXfrm>
    </dsp:sp>
    <dsp:sp modelId="{B309CDBF-7073-482D-AA3B-2C1D8020B8AA}">
      <dsp:nvSpPr>
        <dsp:cNvPr id="0" name=""/>
        <dsp:cNvSpPr/>
      </dsp:nvSpPr>
      <dsp:spPr>
        <a:xfrm>
          <a:off x="2499348" y="4143441"/>
          <a:ext cx="3010088" cy="194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800" kern="1200" dirty="0" smtClean="0"/>
            <a:t> </a:t>
          </a:r>
          <a:r>
            <a:rPr lang="sk-SK" sz="2000" kern="1200" dirty="0" smtClean="0">
              <a:solidFill>
                <a:srgbClr val="FF0000"/>
              </a:solidFill>
            </a:rPr>
            <a:t>         pomaly</a:t>
          </a:r>
          <a:endParaRPr lang="sk-SK" sz="1800" kern="1200" dirty="0"/>
        </a:p>
      </dsp:txBody>
      <dsp:txXfrm>
        <a:off x="2542180" y="4673736"/>
        <a:ext cx="2021397" cy="1376727"/>
      </dsp:txXfrm>
    </dsp:sp>
    <dsp:sp modelId="{3B46AEF1-2A4C-45C5-B5FA-A2B4E494C414}">
      <dsp:nvSpPr>
        <dsp:cNvPr id="0" name=""/>
        <dsp:cNvSpPr/>
      </dsp:nvSpPr>
      <dsp:spPr>
        <a:xfrm>
          <a:off x="2405761" y="0"/>
          <a:ext cx="3010088" cy="194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2000" kern="1200" dirty="0">
            <a:solidFill>
              <a:srgbClr val="FF0000"/>
            </a:solidFill>
          </a:endParaRPr>
        </a:p>
      </dsp:txBody>
      <dsp:txXfrm>
        <a:off x="3351619" y="42832"/>
        <a:ext cx="2021397" cy="1376727"/>
      </dsp:txXfrm>
    </dsp:sp>
    <dsp:sp modelId="{9C3D4A52-D4E8-4BAB-A93A-1482E835B6A7}">
      <dsp:nvSpPr>
        <dsp:cNvPr id="0" name=""/>
        <dsp:cNvSpPr/>
      </dsp:nvSpPr>
      <dsp:spPr>
        <a:xfrm>
          <a:off x="0" y="1967013"/>
          <a:ext cx="3010088" cy="1949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sk-SK" sz="2000" kern="1200" dirty="0">
            <a:solidFill>
              <a:srgbClr val="FF0000"/>
            </a:solidFill>
          </a:endParaRPr>
        </a:p>
      </dsp:txBody>
      <dsp:txXfrm>
        <a:off x="42832" y="2009845"/>
        <a:ext cx="2021397" cy="1376727"/>
      </dsp:txXfrm>
    </dsp:sp>
    <dsp:sp modelId="{2D066805-AAA7-4DF3-94C3-8572C59B2111}">
      <dsp:nvSpPr>
        <dsp:cNvPr id="0" name=""/>
        <dsp:cNvSpPr/>
      </dsp:nvSpPr>
      <dsp:spPr>
        <a:xfrm>
          <a:off x="380165" y="360034"/>
          <a:ext cx="3848181" cy="2638397"/>
        </a:xfrm>
        <a:prstGeom prst="pieWedge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>
              <a:solidFill>
                <a:schemeClr val="tx1"/>
              </a:solidFill>
            </a:rPr>
            <a:t>melancholik</a:t>
          </a:r>
          <a:endParaRPr lang="sk-SK" sz="2800" kern="1200" dirty="0">
            <a:solidFill>
              <a:schemeClr val="tx1"/>
            </a:solidFill>
          </a:endParaRPr>
        </a:p>
      </dsp:txBody>
      <dsp:txXfrm>
        <a:off x="1507271" y="1132803"/>
        <a:ext cx="2721075" cy="1865628"/>
      </dsp:txXfrm>
    </dsp:sp>
    <dsp:sp modelId="{BC62EEE7-83C3-4A75-98B4-AE6A2E21670A}">
      <dsp:nvSpPr>
        <dsp:cNvPr id="0" name=""/>
        <dsp:cNvSpPr/>
      </dsp:nvSpPr>
      <dsp:spPr>
        <a:xfrm rot="5400000">
          <a:off x="4894210" y="-207761"/>
          <a:ext cx="2638397" cy="3773989"/>
        </a:xfrm>
        <a:prstGeom prst="pieWedg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>
              <a:solidFill>
                <a:schemeClr val="tx1"/>
              </a:solidFill>
            </a:rPr>
            <a:t>                 cholerik</a:t>
          </a:r>
          <a:endParaRPr lang="sk-SK" sz="2400" kern="1200" dirty="0">
            <a:solidFill>
              <a:schemeClr val="tx1"/>
            </a:solidFill>
          </a:endParaRPr>
        </a:p>
      </dsp:txBody>
      <dsp:txXfrm rot="-5400000">
        <a:off x="4326415" y="1132804"/>
        <a:ext cx="2668613" cy="1865628"/>
      </dsp:txXfrm>
    </dsp:sp>
    <dsp:sp modelId="{C5AB07E8-1F1A-4B33-8C0C-3A208CD310D0}">
      <dsp:nvSpPr>
        <dsp:cNvPr id="0" name=""/>
        <dsp:cNvSpPr/>
      </dsp:nvSpPr>
      <dsp:spPr>
        <a:xfrm rot="10800000">
          <a:off x="4326414" y="3096341"/>
          <a:ext cx="3868919" cy="2638397"/>
        </a:xfrm>
        <a:prstGeom prst="pieWedge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>
              <a:solidFill>
                <a:schemeClr val="tx1"/>
              </a:solidFill>
            </a:rPr>
            <a:t>                 sangvinik</a:t>
          </a:r>
          <a:endParaRPr lang="sk-SK" sz="2400" kern="1200" dirty="0">
            <a:solidFill>
              <a:schemeClr val="tx1"/>
            </a:solidFill>
          </a:endParaRPr>
        </a:p>
      </dsp:txBody>
      <dsp:txXfrm rot="10800000">
        <a:off x="4326414" y="3096341"/>
        <a:ext cx="2735739" cy="1865628"/>
      </dsp:txXfrm>
    </dsp:sp>
    <dsp:sp modelId="{629BFCD3-F36C-4B6A-822B-AABDA31C382C}">
      <dsp:nvSpPr>
        <dsp:cNvPr id="0" name=""/>
        <dsp:cNvSpPr/>
      </dsp:nvSpPr>
      <dsp:spPr>
        <a:xfrm rot="16200000">
          <a:off x="985057" y="2425383"/>
          <a:ext cx="2638397" cy="39803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>
              <a:solidFill>
                <a:schemeClr val="tx1"/>
              </a:solidFill>
            </a:rPr>
            <a:t>Flegmatik   </a:t>
          </a:r>
          <a:endParaRPr lang="sk-SK" sz="2400" kern="1200" dirty="0">
            <a:solidFill>
              <a:schemeClr val="tx1"/>
            </a:solidFill>
          </a:endParaRPr>
        </a:p>
      </dsp:txBody>
      <dsp:txXfrm rot="5400000">
        <a:off x="1479906" y="3096341"/>
        <a:ext cx="2814506" cy="1865628"/>
      </dsp:txXfrm>
    </dsp:sp>
    <dsp:sp modelId="{0EF05D23-953E-41CE-8E64-1C7B94058A88}">
      <dsp:nvSpPr>
        <dsp:cNvPr id="0" name=""/>
        <dsp:cNvSpPr/>
      </dsp:nvSpPr>
      <dsp:spPr>
        <a:xfrm>
          <a:off x="3540970" y="2498251"/>
          <a:ext cx="910947" cy="79212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0E7E-E58F-42A9-8C58-E2FD1124BDE6}">
      <dsp:nvSpPr>
        <dsp:cNvPr id="0" name=""/>
        <dsp:cNvSpPr/>
      </dsp:nvSpPr>
      <dsp:spPr>
        <a:xfrm rot="10800000">
          <a:off x="3540970" y="2802916"/>
          <a:ext cx="910947" cy="79212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E3A19B-91BF-4387-9B64-8959FE89F5AC}" type="datetimeFigureOut">
              <a:rPr lang="sk-SK" smtClean="0"/>
              <a:t>25. 1. 2017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8A77717-DCBE-421A-9185-9A211B86B9B5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82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58417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/>
              <a:t>„</a:t>
            </a:r>
            <a:r>
              <a:rPr lang="sk-SK" dirty="0" smtClean="0">
                <a:solidFill>
                  <a:schemeClr val="tx1"/>
                </a:solidFill>
              </a:rPr>
              <a:t>Rob to, čo najlepšie vieš</a:t>
            </a:r>
            <a:r>
              <a:rPr lang="sk-SK" dirty="0" smtClean="0">
                <a:solidFill>
                  <a:schemeClr val="bg1"/>
                </a:solidFill>
              </a:rPr>
              <a:t>“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944816" cy="2465287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          </a:t>
            </a:r>
            <a:r>
              <a:rPr lang="sk-SK" dirty="0" err="1" smtClean="0"/>
              <a:t>pP</a:t>
            </a:r>
            <a:endParaRPr lang="sk-SK" dirty="0"/>
          </a:p>
        </p:txBody>
      </p:sp>
      <p:pic>
        <p:nvPicPr>
          <p:cNvPr id="1026" name="Picture 2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45024"/>
            <a:ext cx="352839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275856" y="2492896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740007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16024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Zmyslový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sústreďuje sa na to, čo sa dá </a:t>
            </a:r>
            <a:r>
              <a:rPr lang="sk-SK" sz="3600" dirty="0" err="1" smtClean="0">
                <a:solidFill>
                  <a:schemeClr val="tx1"/>
                </a:solidFill>
              </a:rPr>
              <a:t>vidieť,počuť,cítiť,čuchať,ochutnať</a:t>
            </a:r>
            <a:r>
              <a:rPr lang="sk-SK" sz="3600" dirty="0" smtClean="0">
                <a:solidFill>
                  <a:schemeClr val="tx1"/>
                </a:solidFill>
              </a:rPr>
              <a:t/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 orientujú sa na prítomnosť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1600" dirty="0" smtClean="0">
                <a:solidFill>
                  <a:schemeClr val="tx1"/>
                </a:solidFill>
              </a:rPr>
              <a:t>potrebuje mapu, návod</a:t>
            </a:r>
            <a:br>
              <a:rPr lang="sk-SK" sz="1600" dirty="0" smtClean="0">
                <a:solidFill>
                  <a:schemeClr val="tx1"/>
                </a:solidFill>
              </a:rPr>
            </a:br>
            <a:r>
              <a:rPr lang="sk-SK" sz="2700" dirty="0" smtClean="0">
                <a:solidFill>
                  <a:schemeClr val="bg1"/>
                </a:solidFill>
              </a:rPr>
              <a:t>-------------</a:t>
            </a:r>
            <a:endParaRPr lang="sk-SK" sz="2700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09634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Intuitívny</a:t>
            </a:r>
          </a:p>
          <a:p>
            <a:pPr marL="457200" indent="-457200">
              <a:buFontTx/>
              <a:buChar char="-"/>
            </a:pPr>
            <a:r>
              <a:rPr lang="sk-SK" sz="3200" dirty="0" smtClean="0">
                <a:solidFill>
                  <a:schemeClr val="tx1"/>
                </a:solidFill>
              </a:rPr>
              <a:t>veria </a:t>
            </a:r>
            <a:r>
              <a:rPr lang="sk-SK" sz="3200" dirty="0" smtClean="0">
                <a:solidFill>
                  <a:schemeClr val="tx1"/>
                </a:solidFill>
              </a:rPr>
              <a:t>svojmu „6“ zmyslu – intuícii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-čítajú medzi riadkami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- hľadajú skrytý význam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- orientuje sa na budúcnosť</a:t>
            </a:r>
            <a:endParaRPr lang="sk-SK" sz="32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60648"/>
            <a:ext cx="1440160" cy="8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37" y="4293096"/>
            <a:ext cx="11049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804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712968" cy="216024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Rozumový typ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sz="4000" dirty="0" smtClean="0">
                <a:solidFill>
                  <a:schemeClr val="bg1"/>
                </a:solidFill>
              </a:rPr>
              <a:t>-</a:t>
            </a:r>
            <a:r>
              <a:rPr lang="sk-SK" sz="4000" dirty="0" smtClean="0">
                <a:solidFill>
                  <a:schemeClr val="tx1"/>
                </a:solidFill>
              </a:rPr>
              <a:t> rozhodnutia, ktoré dávajú logický zmysel</a:t>
            </a:r>
            <a:br>
              <a:rPr lang="sk-SK" sz="4000" dirty="0" smtClean="0">
                <a:solidFill>
                  <a:schemeClr val="tx1"/>
                </a:solidFill>
              </a:rPr>
            </a:br>
            <a:r>
              <a:rPr lang="sk-SK" sz="4000" dirty="0" smtClean="0">
                <a:solidFill>
                  <a:schemeClr val="bg1"/>
                </a:solidFill>
              </a:rPr>
              <a:t>-</a:t>
            </a:r>
            <a:r>
              <a:rPr lang="sk-SK" sz="4000" dirty="0" smtClean="0">
                <a:solidFill>
                  <a:schemeClr val="tx1"/>
                </a:solidFill>
              </a:rPr>
              <a:t> skvele logicky uvažujú</a:t>
            </a:r>
            <a:br>
              <a:rPr lang="sk-SK" sz="4000" dirty="0" smtClean="0">
                <a:solidFill>
                  <a:schemeClr val="tx1"/>
                </a:solidFill>
              </a:rPr>
            </a:br>
            <a:r>
              <a:rPr lang="sk-SK" sz="4000" dirty="0" smtClean="0">
                <a:solidFill>
                  <a:schemeClr val="bg1"/>
                </a:solidFill>
              </a:rPr>
              <a:t>-</a:t>
            </a:r>
            <a:r>
              <a:rPr lang="sk-SK" sz="4000" dirty="0" smtClean="0">
                <a:solidFill>
                  <a:schemeClr val="tx1"/>
                </a:solidFill>
              </a:rPr>
              <a:t>podávajú pravdivé a neskreslené názory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3068960"/>
            <a:ext cx="7848872" cy="2675762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bg1"/>
                </a:solidFill>
              </a:rPr>
              <a:t>---------</a:t>
            </a:r>
          </a:p>
          <a:p>
            <a:r>
              <a:rPr lang="sk-SK" sz="3600" dirty="0" smtClean="0">
                <a:solidFill>
                  <a:srgbClr val="FF0000"/>
                </a:solidFill>
              </a:rPr>
              <a:t>Citový typ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 rozhodujú sa –ako to cítia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bg1"/>
                </a:solidFill>
              </a:rPr>
              <a:t>-</a:t>
            </a:r>
            <a:r>
              <a:rPr lang="sk-SK" sz="3200" dirty="0" smtClean="0">
                <a:solidFill>
                  <a:schemeClr val="tx1"/>
                </a:solidFill>
              </a:rPr>
              <a:t>dobrá schopnosť empatie a spoluúčasti</a:t>
            </a:r>
            <a:endParaRPr lang="sk-SK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8640"/>
            <a:ext cx="92421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71" y="3645024"/>
            <a:ext cx="1047750" cy="752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275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259228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Uvážlivý typ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uprednostňuje svoju rozvážnosť</a:t>
            </a:r>
            <a:b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usporiadaný spôsob života</a:t>
            </a:r>
            <a:b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život –organizovaný, plánovaný, usporiadaný</a:t>
            </a:r>
            <a:b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---------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3528391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Vnímavý typ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-</a:t>
            </a:r>
            <a:r>
              <a:rPr lang="sk-SK" sz="3200" dirty="0" smtClean="0">
                <a:solidFill>
                  <a:schemeClr val="tx1"/>
                </a:solidFill>
              </a:rPr>
              <a:t>spontánny spôsob života 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život je flexibilný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pravidlá a systém ich obmedzuje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nedokončujú veci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200" dirty="0" smtClean="0">
                <a:solidFill>
                  <a:schemeClr val="tx1"/>
                </a:solidFill>
              </a:rPr>
              <a:t>odkladajú rozhodovanie</a:t>
            </a:r>
            <a:endParaRPr lang="sk-SK" sz="32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0145"/>
            <a:ext cx="1228725" cy="1228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229200"/>
            <a:ext cx="1695053" cy="9296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197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 typov osobnosti</a:t>
            </a:r>
            <a:endParaRPr lang="sk-SK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34780"/>
              </p:ext>
            </p:extLst>
          </p:nvPr>
        </p:nvGraphicFramePr>
        <p:xfrm>
          <a:off x="1475655" y="2348880"/>
          <a:ext cx="5904656" cy="22934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6164"/>
                <a:gridCol w="1476164"/>
                <a:gridCol w="1476164"/>
                <a:gridCol w="1476164"/>
              </a:tblGrid>
              <a:tr h="648072"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IZRU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IZCU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INCU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INRU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86864"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IZRV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IZCV</a:t>
                      </a:r>
                      <a:endParaRPr lang="sk-SK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INCV</a:t>
                      </a:r>
                      <a:endParaRPr lang="sk-SK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INRV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86864"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EZRV</a:t>
                      </a:r>
                      <a:endParaRPr lang="sk-SK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EZCV</a:t>
                      </a:r>
                      <a:endParaRPr lang="sk-SK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ENCV</a:t>
                      </a:r>
                      <a:endParaRPr lang="sk-SK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ENRV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71656"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EZRU</a:t>
                      </a:r>
                      <a:endParaRPr lang="sk-SK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EZCU</a:t>
                      </a:r>
                      <a:endParaRPr lang="sk-SK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ENCU</a:t>
                      </a:r>
                      <a:endParaRPr lang="sk-SK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ENRU</a:t>
                      </a:r>
                      <a:endParaRPr lang="sk-SK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05" y="656692"/>
            <a:ext cx="112204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29200"/>
            <a:ext cx="1728192" cy="12241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6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ál 2"/>
          <p:cNvSpPr/>
          <p:nvPr/>
        </p:nvSpPr>
        <p:spPr>
          <a:xfrm>
            <a:off x="2555776" y="2204866"/>
            <a:ext cx="504056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4427984" y="2204865"/>
            <a:ext cx="554360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6444208" y="2204865"/>
            <a:ext cx="554360" cy="49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555776" y="3717032"/>
            <a:ext cx="5040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427984" y="3717032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444208" y="3717032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555776" y="5373216"/>
            <a:ext cx="5040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427984" y="5373216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6444207" y="5373216"/>
            <a:ext cx="55436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sk-SK" sz="2000" b="1" dirty="0" smtClean="0">
                <a:solidFill>
                  <a:schemeClr val="tx1"/>
                </a:solidFill>
              </a:rPr>
              <a:t>Spojte všetkých  9 bodov so   </a:t>
            </a:r>
            <a:r>
              <a:rPr lang="sk-SK" sz="2000" b="1" dirty="0" smtClean="0">
                <a:solidFill>
                  <a:srgbClr val="FF0000"/>
                </a:solidFill>
              </a:rPr>
              <a:t>4 </a:t>
            </a:r>
            <a:r>
              <a:rPr lang="sk-SK" sz="2000" b="1" dirty="0" smtClean="0">
                <a:solidFill>
                  <a:schemeClr val="tx1"/>
                </a:solidFill>
              </a:rPr>
              <a:t>  súvislými priamkami bez prerušenia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3" name="Zástupný symbol obsahu 12"/>
          <p:cNvSpPr>
            <a:spLocks noGrp="1"/>
          </p:cNvSpPr>
          <p:nvPr>
            <p:ph idx="1"/>
          </p:nvPr>
        </p:nvSpPr>
        <p:spPr>
          <a:xfrm>
            <a:off x="1000997" y="2704693"/>
            <a:ext cx="7408333" cy="3450696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06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ál 2"/>
          <p:cNvSpPr/>
          <p:nvPr/>
        </p:nvSpPr>
        <p:spPr>
          <a:xfrm>
            <a:off x="1763688" y="1705038"/>
            <a:ext cx="504056" cy="4998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3655981" y="1706328"/>
            <a:ext cx="549743" cy="4998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5641507" y="1735810"/>
            <a:ext cx="554360" cy="4998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763688" y="299695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651365" y="2996952"/>
            <a:ext cx="5543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652120" y="2996952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763688" y="4365104"/>
            <a:ext cx="504056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3655982" y="4365104"/>
            <a:ext cx="5543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652120" y="4365104"/>
            <a:ext cx="55436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Nadpis 11"/>
          <p:cNvSpPr>
            <a:spLocks noGrp="1"/>
          </p:cNvSpPr>
          <p:nvPr>
            <p:ph type="title" idx="4294967295"/>
          </p:nvPr>
        </p:nvSpPr>
        <p:spPr>
          <a:xfrm>
            <a:off x="2506663" y="981075"/>
            <a:ext cx="6637337" cy="431800"/>
          </a:xfrm>
        </p:spPr>
        <p:txBody>
          <a:bodyPr>
            <a:normAutofit fontScale="90000"/>
          </a:bodyPr>
          <a:lstStyle/>
          <a:p>
            <a:r>
              <a:rPr lang="sk-SK" sz="2000" b="1" smtClean="0">
                <a:solidFill>
                  <a:schemeClr val="tx1"/>
                </a:solidFill>
              </a:rPr>
              <a:t>RIEŠENIE: </a:t>
            </a:r>
            <a:br>
              <a:rPr lang="sk-SK" sz="2000" b="1" smtClean="0">
                <a:solidFill>
                  <a:schemeClr val="tx1"/>
                </a:solidFill>
              </a:rPr>
            </a:br>
            <a:r>
              <a:rPr lang="sk-SK" sz="2000" b="1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sk-SK" sz="2000" b="1" smtClean="0">
                <a:solidFill>
                  <a:srgbClr val="FF0000"/>
                </a:solidFill>
              </a:rPr>
              <a:t>1</a:t>
            </a:r>
            <a:endParaRPr lang="sk-SK" sz="2000" b="1" dirty="0">
              <a:solidFill>
                <a:srgbClr val="FF0000"/>
              </a:solidFill>
            </a:endParaRPr>
          </a:p>
        </p:txBody>
      </p:sp>
      <p:sp>
        <p:nvSpPr>
          <p:cNvPr id="29" name="Zástupný symbol textu 28"/>
          <p:cNvSpPr>
            <a:spLocks noGrp="1"/>
          </p:cNvSpPr>
          <p:nvPr>
            <p:ph type="body" idx="4294967295"/>
          </p:nvPr>
        </p:nvSpPr>
        <p:spPr>
          <a:xfrm>
            <a:off x="2506663" y="2636838"/>
            <a:ext cx="6637337" cy="3151187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                               </a:t>
            </a:r>
            <a:r>
              <a:rPr lang="sk-SK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                                                                             </a:t>
            </a:r>
            <a:r>
              <a:rPr lang="sk-SK" sz="2400" b="1" dirty="0" smtClean="0">
                <a:solidFill>
                  <a:srgbClr val="FF0000"/>
                </a:solidFill>
              </a:rPr>
              <a:t>2</a:t>
            </a:r>
          </a:p>
          <a:p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  </a:t>
            </a:r>
            <a:r>
              <a:rPr lang="sk-SK" b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sk-SK" dirty="0" smtClean="0"/>
              <a:t>              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cxnSp>
        <p:nvCxnSpPr>
          <p:cNvPr id="21" name="Rovná spojnica 20"/>
          <p:cNvCxnSpPr/>
          <p:nvPr/>
        </p:nvCxnSpPr>
        <p:spPr>
          <a:xfrm>
            <a:off x="899592" y="1954952"/>
            <a:ext cx="7200800" cy="307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flipH="1">
            <a:off x="1907704" y="1985724"/>
            <a:ext cx="6192688" cy="403556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1907704" y="1954952"/>
            <a:ext cx="108012" cy="4066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2015716" y="1985724"/>
            <a:ext cx="4788532" cy="32434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ál 2"/>
          <p:cNvSpPr/>
          <p:nvPr/>
        </p:nvSpPr>
        <p:spPr>
          <a:xfrm>
            <a:off x="1619672" y="1705038"/>
            <a:ext cx="648072" cy="53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3655981" y="1706328"/>
            <a:ext cx="549743" cy="5293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5641507" y="1735810"/>
            <a:ext cx="554360" cy="4998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647824" y="3101925"/>
            <a:ext cx="648072" cy="6615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651365" y="2996952"/>
            <a:ext cx="554360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641507" y="2813893"/>
            <a:ext cx="56497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619672" y="4149080"/>
            <a:ext cx="648072" cy="6840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3655982" y="4149080"/>
            <a:ext cx="554360" cy="6840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641508" y="4149080"/>
            <a:ext cx="564973" cy="6840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Nadpis 11"/>
          <p:cNvSpPr>
            <a:spLocks noGrp="1"/>
          </p:cNvSpPr>
          <p:nvPr>
            <p:ph type="title" idx="4294967295"/>
          </p:nvPr>
        </p:nvSpPr>
        <p:spPr>
          <a:xfrm>
            <a:off x="1547665" y="620688"/>
            <a:ext cx="7596336" cy="792187"/>
          </a:xfrm>
        </p:spPr>
        <p:txBody>
          <a:bodyPr>
            <a:normAutofit/>
          </a:bodyPr>
          <a:lstStyle/>
          <a:p>
            <a:r>
              <a:rPr lang="sk-SK" sz="2000" b="1" dirty="0" smtClean="0">
                <a:solidFill>
                  <a:schemeClr val="tx1"/>
                </a:solidFill>
              </a:rPr>
              <a:t>RIEŠENIE  s    3     čiarami         : </a:t>
            </a:r>
            <a:br>
              <a:rPr lang="sk-SK" sz="2000" b="1" dirty="0" smtClean="0">
                <a:solidFill>
                  <a:schemeClr val="tx1"/>
                </a:solidFill>
              </a:rPr>
            </a:br>
            <a:r>
              <a:rPr lang="sk-SK" sz="2000" b="1" dirty="0" smtClean="0">
                <a:solidFill>
                  <a:schemeClr val="tx1"/>
                </a:solidFill>
              </a:rPr>
              <a:t>                                                </a:t>
            </a:r>
            <a:endParaRPr lang="sk-SK" sz="2000" b="1" dirty="0">
              <a:solidFill>
                <a:srgbClr val="FF0000"/>
              </a:solidFill>
            </a:endParaRPr>
          </a:p>
        </p:txBody>
      </p:sp>
      <p:sp>
        <p:nvSpPr>
          <p:cNvPr id="29" name="Zástupný symbol textu 28"/>
          <p:cNvSpPr>
            <a:spLocks noGrp="1"/>
          </p:cNvSpPr>
          <p:nvPr>
            <p:ph type="body" idx="4294967295"/>
          </p:nvPr>
        </p:nvSpPr>
        <p:spPr>
          <a:xfrm>
            <a:off x="2506663" y="2636838"/>
            <a:ext cx="6637337" cy="3151187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                               </a:t>
            </a:r>
            <a:endParaRPr lang="sk-SK" b="1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                                                                            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  </a:t>
            </a:r>
            <a:endParaRPr lang="sk-SK" b="1" dirty="0" smtClean="0">
              <a:solidFill>
                <a:srgbClr val="FF0000"/>
              </a:solidFill>
            </a:endParaRPr>
          </a:p>
          <a:p>
            <a:r>
              <a:rPr lang="sk-SK" dirty="0" smtClean="0"/>
              <a:t>              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cxnSp>
        <p:nvCxnSpPr>
          <p:cNvPr id="19" name="Rovná spojnica 18"/>
          <p:cNvCxnSpPr/>
          <p:nvPr/>
        </p:nvCxnSpPr>
        <p:spPr>
          <a:xfrm flipV="1">
            <a:off x="1259632" y="2492896"/>
            <a:ext cx="590465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1475656" y="1705038"/>
            <a:ext cx="5688632" cy="71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 flipH="1">
            <a:off x="971600" y="3933056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nica 33"/>
          <p:cNvCxnSpPr/>
          <p:nvPr/>
        </p:nvCxnSpPr>
        <p:spPr>
          <a:xfrm>
            <a:off x="971600" y="4005064"/>
            <a:ext cx="568863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6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73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osobnosti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1367365" y="332657"/>
            <a:ext cx="6417734" cy="792087"/>
          </a:xfrm>
        </p:spPr>
        <p:txBody>
          <a:bodyPr>
            <a:normAutofit/>
          </a:bodyPr>
          <a:lstStyle/>
          <a:p>
            <a:r>
              <a:rPr lang="sk-SK" sz="4000" dirty="0" smtClean="0"/>
              <a:t>Typy osobnosti</a:t>
            </a:r>
            <a:endParaRPr lang="sk-SK" sz="4000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68602226"/>
              </p:ext>
            </p:extLst>
          </p:nvPr>
        </p:nvGraphicFramePr>
        <p:xfrm>
          <a:off x="899592" y="4077072"/>
          <a:ext cx="7408862" cy="262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C:\Users\BalogovaJa\AppData\Local\Microsoft\Windows\Temporary Internet Files\Content.IE5\M1YHJONW\children-globe-istock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21" y="1340768"/>
            <a:ext cx="4248472" cy="23762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3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7456173"/>
              </p:ext>
            </p:extLst>
          </p:nvPr>
        </p:nvGraphicFramePr>
        <p:xfrm>
          <a:off x="467544" y="764704"/>
          <a:ext cx="7992888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1944216" cy="191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5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43808" y="404665"/>
            <a:ext cx="3744416" cy="720080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Cholerik</a:t>
            </a:r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396044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edotklivý        nepokojný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útočiaci          vznetlivý</a:t>
            </a:r>
          </a:p>
          <a:p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rtkavý            impulzívny</a:t>
            </a:r>
          </a:p>
          <a:p>
            <a:r>
              <a:rPr lang="sk-SK" sz="2800" dirty="0">
                <a:solidFill>
                  <a:schemeClr val="bg1"/>
                </a:solidFill>
              </a:rPr>
              <a:t>a</a:t>
            </a:r>
            <a:r>
              <a:rPr lang="sk-SK" sz="2800" dirty="0" smtClean="0">
                <a:solidFill>
                  <a:schemeClr val="bg1"/>
                </a:solidFill>
              </a:rPr>
              <a:t>ktívny                 nezávislý</a:t>
            </a:r>
          </a:p>
          <a:p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obrodružný              dominantný </a:t>
            </a:r>
          </a:p>
          <a:p>
            <a:r>
              <a:rPr lang="sk-SK" sz="2800" dirty="0">
                <a:solidFill>
                  <a:schemeClr val="bg1"/>
                </a:solidFill>
              </a:rPr>
              <a:t>s</a:t>
            </a:r>
            <a:r>
              <a:rPr lang="sk-SK" sz="2800" dirty="0" smtClean="0">
                <a:solidFill>
                  <a:schemeClr val="bg1"/>
                </a:solidFill>
              </a:rPr>
              <a:t>ilná vôľa a rozhodnosť</a:t>
            </a:r>
          </a:p>
          <a:p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rodený vodca  </a:t>
            </a:r>
            <a:r>
              <a:rPr lang="sk-SK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lang="sk-SK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BalogovaJa\AppData\Local\Microsoft\Windows\Temporary Internet Files\Content.IE5\M1YHJONW\klyuchevskaya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261706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83876"/>
            <a:ext cx="9620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7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78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39752" y="620688"/>
            <a:ext cx="4608512" cy="720080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Melancholik</a:t>
            </a:r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176464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áladový           úzkostlivý</a:t>
            </a:r>
          </a:p>
          <a:p>
            <a:r>
              <a:rPr lang="sk-SK" sz="3200" dirty="0">
                <a:solidFill>
                  <a:schemeClr val="bg1"/>
                </a:solidFill>
              </a:rPr>
              <a:t>r</a:t>
            </a:r>
            <a:r>
              <a:rPr lang="sk-SK" sz="3200" dirty="0" smtClean="0">
                <a:solidFill>
                  <a:schemeClr val="bg1"/>
                </a:solidFill>
              </a:rPr>
              <a:t>igidný</a:t>
            </a:r>
          </a:p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riezvy        pesimista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nespoločenský              tichý</a:t>
            </a:r>
          </a:p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vedomitý          nadaný</a:t>
            </a:r>
          </a:p>
          <a:p>
            <a:r>
              <a:rPr lang="sk-SK" sz="3200" dirty="0" smtClean="0">
                <a:solidFill>
                  <a:schemeClr val="bg1"/>
                </a:solidFill>
              </a:rPr>
              <a:t>tvorivý        citlivý </a:t>
            </a:r>
          </a:p>
          <a:p>
            <a:endParaRPr lang="sk-SK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sk-SK" dirty="0"/>
          </a:p>
        </p:txBody>
      </p:sp>
      <p:pic>
        <p:nvPicPr>
          <p:cNvPr id="3074" name="Picture 2" descr="C:\Users\BalogovaJa\AppData\Local\Microsoft\Windows\Temporary Internet Files\Content.IE5\M5FPMW1I\pla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1800200" cy="136815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20688"/>
            <a:ext cx="990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2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2060848"/>
            <a:ext cx="7772400" cy="374441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asívny                 obozretný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rozvážny                     zmierlivý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ovláda sa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spoľahlivý               vyrovnaný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pokojný                        cieľavedomý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spokojný so životom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priateľský                    vtipný </a:t>
            </a:r>
            <a:r>
              <a:rPr lang="sk-SK" sz="2000" dirty="0" smtClean="0"/>
              <a:t/>
            </a:r>
            <a:br>
              <a:rPr lang="sk-SK" sz="2000" dirty="0" smtClean="0"/>
            </a:br>
            <a:endParaRPr lang="sk-SK" sz="20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483768" y="548681"/>
            <a:ext cx="4464496" cy="973348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Flegmatik</a:t>
            </a:r>
            <a:endParaRPr lang="sk-SK" sz="48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326" y="449600"/>
            <a:ext cx="1149679" cy="107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813"/>
            <a:ext cx="146436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9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1844824"/>
            <a:ext cx="7772400" cy="345638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poločenský              prístupný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zhovorčivý        bezstarostný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nenútený                  čulý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optimista      zvedavý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dobrý vodca</a:t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bg1"/>
                </a:solidFill>
              </a:rPr>
              <a:t>duša spoločnosti</a:t>
            </a: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obľúbený a trúfalý</a:t>
            </a:r>
            <a:endParaRPr lang="sk-SK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771800" y="476672"/>
            <a:ext cx="3744416" cy="936104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Sangvinik</a:t>
            </a:r>
            <a:endParaRPr lang="sk-SK" sz="48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04180"/>
            <a:ext cx="1322248" cy="122510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21" y="5503353"/>
            <a:ext cx="771525" cy="1085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6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538944"/>
          </a:xfrm>
        </p:spPr>
        <p:txBody>
          <a:bodyPr>
            <a:normAutofit/>
          </a:bodyPr>
          <a:lstStyle/>
          <a:p>
            <a:r>
              <a:rPr lang="sk-SK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Ako </a:t>
            </a: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komunikujeme s okolitým svetom a kam usmerňujeme svoju energiu</a:t>
            </a:r>
            <a:r>
              <a:rPr lang="sk-SK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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–––––––––––––––––––––––––––––––––––I–––––––––––––––––––––––––––––––––––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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Extroverzia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</a:t>
            </a:r>
            <a:r>
              <a:rPr lang="sk-SK" sz="1400" dirty="0">
                <a:solidFill>
                  <a:srgbClr val="C00000"/>
                </a:solidFill>
              </a:rPr>
              <a:t>E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	</a:t>
            </a:r>
            <a:r>
              <a:rPr lang="sk-SK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 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Introverzia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I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Aký druh informácie si prirodzene všímame a vnímame.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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–––––––––––––––––––––––––––––––––––I–––––––––––––––––––––––––––––––––––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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Zmyslovosť ( </a:t>
            </a:r>
            <a:r>
              <a:rPr lang="sk-SK" sz="1400" dirty="0">
                <a:solidFill>
                  <a:srgbClr val="C00000"/>
                </a:solidFill>
              </a:rPr>
              <a:t>Z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Intuitívnosť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N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</a:t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 </a:t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Ako sa rozhodujeme.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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–––––––––––––––––––––––––––––––––––I–––––––––––––––––––––––––––––––––––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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Rozumovosť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 </a:t>
            </a:r>
            <a:r>
              <a:rPr lang="sk-SK" sz="1400" dirty="0">
                <a:solidFill>
                  <a:srgbClr val="C00000"/>
                </a:solidFill>
              </a:rPr>
              <a:t>R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								</a:t>
            </a:r>
            <a:r>
              <a:rPr lang="sk-SK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     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Citovosť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C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Či preferujeme </a:t>
            </a:r>
            <a:r>
              <a:rPr lang="sk-SK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štrukturovaný</a:t>
            </a:r>
            <a:r>
              <a:rPr lang="sk-SK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alebo spontánnejší spôsob života</a:t>
            </a:r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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–––––––––––––––––––––––––––––––––––I–––––––––––––––––––––––––––––––––––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 3"/>
              </a:rPr>
              <a:t></a:t>
            </a:r>
            <a: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sk-SK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k-SK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Uvážlivosť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U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</a:t>
            </a:r>
            <a:r>
              <a:rPr lang="sk-SK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</a:t>
            </a:r>
            <a:r>
              <a:rPr lang="sk-SK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Vnímavosť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sk-SK" sz="1400" dirty="0">
                <a:solidFill>
                  <a:srgbClr val="C00000"/>
                </a:solidFill>
              </a:rPr>
              <a:t>V </a:t>
            </a:r>
            <a: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sk-SK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sk-SK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6000">
              <a:schemeClr val="accent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3356992"/>
            <a:ext cx="7772400" cy="1800200"/>
          </a:xfrm>
        </p:spPr>
        <p:txBody>
          <a:bodyPr>
            <a:normAutofit fontScale="90000"/>
          </a:bodyPr>
          <a:lstStyle/>
          <a:p>
            <a:pPr>
              <a:buClr>
                <a:schemeClr val="bg1"/>
              </a:buClr>
            </a:pPr>
            <a:r>
              <a:rPr lang="sk-SK" sz="4900" dirty="0" smtClean="0">
                <a:solidFill>
                  <a:srgbClr val="FF0000"/>
                </a:solidFill>
              </a:rPr>
              <a:t>Introvert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zameriava sa na svoje vnútro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 energiu si dobíja sám</a:t>
            </a:r>
            <a:br>
              <a:rPr lang="sk-SK" sz="3600" dirty="0" smtClean="0">
                <a:solidFill>
                  <a:schemeClr val="tx1"/>
                </a:solidFill>
              </a:rPr>
            </a:br>
            <a:r>
              <a:rPr lang="sk-SK" sz="36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tx1"/>
                </a:solidFill>
              </a:rPr>
              <a:t>  vyhýba sa centru spoločnosti</a:t>
            </a:r>
            <a:endParaRPr lang="sk-SK" sz="3600" dirty="0">
              <a:solidFill>
                <a:schemeClr val="tx1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3568" y="476672"/>
            <a:ext cx="7344815" cy="273630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sk-SK" sz="5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Extrovert 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zameriava sa na vonkajší svet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vyhľadáva ľudí, teší sa z komunikácie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sk-SK" sz="3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dokáže rozprávať bez prípravy</a:t>
            </a:r>
          </a:p>
          <a:p>
            <a:pPr>
              <a:buClr>
                <a:schemeClr val="bg1"/>
              </a:buClr>
            </a:pPr>
            <a:r>
              <a:rPr lang="sk-SK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--------</a:t>
            </a:r>
            <a:endParaRPr lang="sk-SK" sz="35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26" y="2852937"/>
            <a:ext cx="153175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661248"/>
            <a:ext cx="14287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86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680</TotalTime>
  <Words>196</Words>
  <Application>Microsoft Office PowerPoint</Application>
  <PresentationFormat>Prezentácia na obrazovke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Tvar vlnenia</vt:lpstr>
      <vt:lpstr>„Rob to, čo najlepšie vieš“</vt:lpstr>
      <vt:lpstr>Typy osobnosti</vt:lpstr>
      <vt:lpstr>Prezentácia programu PowerPoint</vt:lpstr>
      <vt:lpstr>Cholerik</vt:lpstr>
      <vt:lpstr>Melancholik</vt:lpstr>
      <vt:lpstr>pasívny                 obozretný rozvážny                     zmierlivý ovláda sa spoľahlivý               vyrovnaný pokojný                        cieľavedomý spokojný so životom priateľský                    vtipný  </vt:lpstr>
      <vt:lpstr>spoločenský              prístupný zhovorčivý        bezstarostný nenútený                  čulý optimista      zvedavý dobrý vodca duša spoločnosti obľúbený a trúfalý</vt:lpstr>
      <vt:lpstr>Ako komunikujeme s okolitým svetom a kam usmerňujeme svoju energiu.        –––––––––––––––––––––––––––––––––––I––––––––––––––––––––––––––––––––––– Extroverzia ( E )                                                                                                                                                                                     Introverzia ( I )    Aký druh informácie si prirodzene všímame a vnímame.      –––––––––––––––––––––––––––––––––––I––––––––––––––––––––––––––––––––––– Zmyslovosť ( Z )                                          Intuitívnosť( N )      Ako sa rozhodujeme.      –––––––––––––––––––––––––––––––––––I––––––––––––––––––––––––––––––––––– Rozumovosť ( R )                                                                                                                                                                                         Citovosť ( C )    Či preferujeme štrukturovaný alebo spontánnejší spôsob života.        –––––––––––––––––––––––––––––––––––I–––––––––––––––––––––––––––––––––––   Uvážlivosť ( U )      Vnímavosť ( V ) </vt:lpstr>
      <vt:lpstr>Introvert -zameriava sa na svoje vnútro - energiu si dobíja sám -  vyhýba sa centru spoločnosti</vt:lpstr>
      <vt:lpstr>Zmyslový -sústreďuje sa na to, čo sa dá vidieť,počuť,cítiť,čuchať,ochutnať - orientujú sa na prítomnosť potrebuje mapu, návod -------------</vt:lpstr>
      <vt:lpstr>Rozumový typ - rozhodnutia, ktoré dávajú logický zmysel - skvele logicky uvažujú -podávajú pravdivé a neskreslené názory</vt:lpstr>
      <vt:lpstr>Uvážlivý typ -uprednostňuje svoju rozvážnosť -usporiadaný spôsob života -život –organizovaný, plánovaný, usporiadaný ---------</vt:lpstr>
      <vt:lpstr>16 typov osobnosti</vt:lpstr>
      <vt:lpstr>Spojte všetkých  9 bodov so   4   súvislými priamkami bez prerušenia</vt:lpstr>
      <vt:lpstr>RIEŠENIE:                                                   1</vt:lpstr>
      <vt:lpstr>RIEŠENIE  s    3     čiarami         :                   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„Rob to, čo najlepšie vieš“</dc:title>
  <dc:creator>Balogová Janka</dc:creator>
  <cp:lastModifiedBy>Balogová Janka</cp:lastModifiedBy>
  <cp:revision>42</cp:revision>
  <dcterms:created xsi:type="dcterms:W3CDTF">2015-02-04T13:35:57Z</dcterms:created>
  <dcterms:modified xsi:type="dcterms:W3CDTF">2017-01-25T11:21:21Z</dcterms:modified>
</cp:coreProperties>
</file>