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6" r:id="rId3"/>
  </p:sldMasterIdLst>
  <p:notesMasterIdLst>
    <p:notesMasterId r:id="rId22"/>
  </p:notesMasterIdLst>
  <p:sldIdLst>
    <p:sldId id="256" r:id="rId4"/>
    <p:sldId id="295" r:id="rId5"/>
    <p:sldId id="308" r:id="rId6"/>
    <p:sldId id="309" r:id="rId7"/>
    <p:sldId id="310" r:id="rId8"/>
    <p:sldId id="296" r:id="rId9"/>
    <p:sldId id="297" r:id="rId10"/>
    <p:sldId id="298" r:id="rId11"/>
    <p:sldId id="299" r:id="rId12"/>
    <p:sldId id="301" r:id="rId13"/>
    <p:sldId id="312" r:id="rId14"/>
    <p:sldId id="302" r:id="rId15"/>
    <p:sldId id="303" r:id="rId16"/>
    <p:sldId id="311" r:id="rId17"/>
    <p:sldId id="300" r:id="rId18"/>
    <p:sldId id="304" r:id="rId19"/>
    <p:sldId id="305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B3261"/>
    <a:srgbClr val="E8402E"/>
    <a:srgbClr val="009F3C"/>
    <a:srgbClr val="F58D01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80830" autoAdjust="0"/>
  </p:normalViewPr>
  <p:slideViewPr>
    <p:cSldViewPr>
      <p:cViewPr varScale="1">
        <p:scale>
          <a:sx n="75" d="100"/>
          <a:sy n="75" d="100"/>
        </p:scale>
        <p:origin x="19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C6022-4749-4E63-8438-81DDF8CF78DE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799911EE-547A-4E5E-917F-1AFE54771886}">
      <dgm:prSet phldrT="[Text]" custT="1"/>
      <dgm:spPr/>
      <dgm:t>
        <a:bodyPr/>
        <a:lstStyle/>
        <a:p>
          <a:r>
            <a:rPr lang="sk-SK" sz="1800" dirty="0" smtClean="0"/>
            <a:t>Úvodná fáza</a:t>
          </a:r>
          <a:endParaRPr lang="en-US" sz="1800" dirty="0"/>
        </a:p>
      </dgm:t>
    </dgm:pt>
    <dgm:pt modelId="{D1CC0000-63B9-4776-8A58-605E2133462A}" type="parTrans" cxnId="{5B3E22F1-C9B4-4068-8858-077C55C364CA}">
      <dgm:prSet/>
      <dgm:spPr/>
      <dgm:t>
        <a:bodyPr/>
        <a:lstStyle/>
        <a:p>
          <a:endParaRPr lang="en-US"/>
        </a:p>
      </dgm:t>
    </dgm:pt>
    <dgm:pt modelId="{DAFD64FE-7338-4FD1-B473-44897BB9E70A}" type="sibTrans" cxnId="{5B3E22F1-C9B4-4068-8858-077C55C364CA}">
      <dgm:prSet/>
      <dgm:spPr/>
      <dgm:t>
        <a:bodyPr/>
        <a:lstStyle/>
        <a:p>
          <a:endParaRPr lang="en-US"/>
        </a:p>
      </dgm:t>
    </dgm:pt>
    <dgm:pt modelId="{BF712D33-E25B-450F-9887-72D658E6B514}">
      <dgm:prSet phldrT="[Text]" custT="1"/>
      <dgm:spPr/>
      <dgm:t>
        <a:bodyPr/>
        <a:lstStyle/>
        <a:p>
          <a:r>
            <a:rPr lang="sk-SK" sz="1800" dirty="0" smtClean="0"/>
            <a:t>Fáza zberu informácií</a:t>
          </a:r>
          <a:endParaRPr lang="en-US" sz="1800" dirty="0"/>
        </a:p>
      </dgm:t>
    </dgm:pt>
    <dgm:pt modelId="{EC3091E1-8B57-4E0C-9A3A-DAE4F9F5094B}" type="parTrans" cxnId="{17F9C78B-B129-4315-8F7A-9353786CDB2B}">
      <dgm:prSet/>
      <dgm:spPr/>
      <dgm:t>
        <a:bodyPr/>
        <a:lstStyle/>
        <a:p>
          <a:endParaRPr lang="en-US"/>
        </a:p>
      </dgm:t>
    </dgm:pt>
    <dgm:pt modelId="{6CD3B2F8-714F-4A56-AFA9-E160667CE35C}" type="sibTrans" cxnId="{17F9C78B-B129-4315-8F7A-9353786CDB2B}">
      <dgm:prSet/>
      <dgm:spPr/>
      <dgm:t>
        <a:bodyPr/>
        <a:lstStyle/>
        <a:p>
          <a:endParaRPr lang="en-US"/>
        </a:p>
      </dgm:t>
    </dgm:pt>
    <dgm:pt modelId="{5195876B-5AC4-48D0-97A0-23CF61ECC317}">
      <dgm:prSet phldrT="[Text]" custT="1"/>
      <dgm:spPr/>
      <dgm:t>
        <a:bodyPr/>
        <a:lstStyle/>
        <a:p>
          <a:r>
            <a:rPr lang="sk-SK" sz="1800" dirty="0" smtClean="0"/>
            <a:t>Záverečná fáza</a:t>
          </a:r>
          <a:endParaRPr lang="en-US" sz="1800" dirty="0"/>
        </a:p>
      </dgm:t>
    </dgm:pt>
    <dgm:pt modelId="{5A2FD0D1-D842-4D1F-BE76-4EA5B42D32BB}" type="parTrans" cxnId="{085236C9-189E-476A-9A1E-492E3167021C}">
      <dgm:prSet/>
      <dgm:spPr/>
      <dgm:t>
        <a:bodyPr/>
        <a:lstStyle/>
        <a:p>
          <a:endParaRPr lang="en-US"/>
        </a:p>
      </dgm:t>
    </dgm:pt>
    <dgm:pt modelId="{7EE83F54-FD8D-40B5-923A-BEC1A25AD457}" type="sibTrans" cxnId="{085236C9-189E-476A-9A1E-492E3167021C}">
      <dgm:prSet/>
      <dgm:spPr/>
      <dgm:t>
        <a:bodyPr/>
        <a:lstStyle/>
        <a:p>
          <a:endParaRPr lang="en-US"/>
        </a:p>
      </dgm:t>
    </dgm:pt>
    <dgm:pt modelId="{5E04319B-72A6-46D0-81A2-F54EA24AEC33}" type="pres">
      <dgm:prSet presAssocID="{005C6022-4749-4E63-8438-81DDF8CF78DE}" presName="Name0" presStyleCnt="0">
        <dgm:presLayoutVars>
          <dgm:dir/>
          <dgm:animLvl val="lvl"/>
          <dgm:resizeHandles val="exact"/>
        </dgm:presLayoutVars>
      </dgm:prSet>
      <dgm:spPr/>
    </dgm:pt>
    <dgm:pt modelId="{9EEB99C4-B7A0-4125-985F-57E2C8ED9329}" type="pres">
      <dgm:prSet presAssocID="{799911EE-547A-4E5E-917F-1AFE547718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9EDF-B9AA-4989-A577-80955D280ECB}" type="pres">
      <dgm:prSet presAssocID="{DAFD64FE-7338-4FD1-B473-44897BB9E70A}" presName="parTxOnlySpace" presStyleCnt="0"/>
      <dgm:spPr/>
    </dgm:pt>
    <dgm:pt modelId="{53ECF009-FE31-45D1-8439-DFBD4F078200}" type="pres">
      <dgm:prSet presAssocID="{BF712D33-E25B-450F-9887-72D658E6B51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4E106-C5A3-4383-A2B1-D5C157BAD4FC}" type="pres">
      <dgm:prSet presAssocID="{6CD3B2F8-714F-4A56-AFA9-E160667CE35C}" presName="parTxOnlySpace" presStyleCnt="0"/>
      <dgm:spPr/>
    </dgm:pt>
    <dgm:pt modelId="{16CA10A9-7B3A-46DA-957B-E8F2E65C7E1B}" type="pres">
      <dgm:prSet presAssocID="{5195876B-5AC4-48D0-97A0-23CF61ECC31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F9C78B-B129-4315-8F7A-9353786CDB2B}" srcId="{005C6022-4749-4E63-8438-81DDF8CF78DE}" destId="{BF712D33-E25B-450F-9887-72D658E6B514}" srcOrd="1" destOrd="0" parTransId="{EC3091E1-8B57-4E0C-9A3A-DAE4F9F5094B}" sibTransId="{6CD3B2F8-714F-4A56-AFA9-E160667CE35C}"/>
    <dgm:cxn modelId="{F15B2F2F-148B-48C9-9194-A6CE1106D7AD}" type="presOf" srcId="{799911EE-547A-4E5E-917F-1AFE54771886}" destId="{9EEB99C4-B7A0-4125-985F-57E2C8ED9329}" srcOrd="0" destOrd="0" presId="urn:microsoft.com/office/officeart/2005/8/layout/chevron1"/>
    <dgm:cxn modelId="{A5CE7F88-882E-4E35-9857-13FC6081A66C}" type="presOf" srcId="{005C6022-4749-4E63-8438-81DDF8CF78DE}" destId="{5E04319B-72A6-46D0-81A2-F54EA24AEC33}" srcOrd="0" destOrd="0" presId="urn:microsoft.com/office/officeart/2005/8/layout/chevron1"/>
    <dgm:cxn modelId="{C3EEFE4C-435F-46EA-8B42-E34526245B26}" type="presOf" srcId="{5195876B-5AC4-48D0-97A0-23CF61ECC317}" destId="{16CA10A9-7B3A-46DA-957B-E8F2E65C7E1B}" srcOrd="0" destOrd="0" presId="urn:microsoft.com/office/officeart/2005/8/layout/chevron1"/>
    <dgm:cxn modelId="{5B3E22F1-C9B4-4068-8858-077C55C364CA}" srcId="{005C6022-4749-4E63-8438-81DDF8CF78DE}" destId="{799911EE-547A-4E5E-917F-1AFE54771886}" srcOrd="0" destOrd="0" parTransId="{D1CC0000-63B9-4776-8A58-605E2133462A}" sibTransId="{DAFD64FE-7338-4FD1-B473-44897BB9E70A}"/>
    <dgm:cxn modelId="{587DE363-BFA2-4751-8C92-6700816B1D43}" type="presOf" srcId="{BF712D33-E25B-450F-9887-72D658E6B514}" destId="{53ECF009-FE31-45D1-8439-DFBD4F078200}" srcOrd="0" destOrd="0" presId="urn:microsoft.com/office/officeart/2005/8/layout/chevron1"/>
    <dgm:cxn modelId="{085236C9-189E-476A-9A1E-492E3167021C}" srcId="{005C6022-4749-4E63-8438-81DDF8CF78DE}" destId="{5195876B-5AC4-48D0-97A0-23CF61ECC317}" srcOrd="2" destOrd="0" parTransId="{5A2FD0D1-D842-4D1F-BE76-4EA5B42D32BB}" sibTransId="{7EE83F54-FD8D-40B5-923A-BEC1A25AD457}"/>
    <dgm:cxn modelId="{704A2579-81E8-4D70-8C57-18AB37A6B6F8}" type="presParOf" srcId="{5E04319B-72A6-46D0-81A2-F54EA24AEC33}" destId="{9EEB99C4-B7A0-4125-985F-57E2C8ED9329}" srcOrd="0" destOrd="0" presId="urn:microsoft.com/office/officeart/2005/8/layout/chevron1"/>
    <dgm:cxn modelId="{85942838-A6C5-449A-ADBF-8904B96C39F5}" type="presParOf" srcId="{5E04319B-72A6-46D0-81A2-F54EA24AEC33}" destId="{6BE89EDF-B9AA-4989-A577-80955D280ECB}" srcOrd="1" destOrd="0" presId="urn:microsoft.com/office/officeart/2005/8/layout/chevron1"/>
    <dgm:cxn modelId="{00B24F20-99B2-40A7-8CBE-3636FDC5598F}" type="presParOf" srcId="{5E04319B-72A6-46D0-81A2-F54EA24AEC33}" destId="{53ECF009-FE31-45D1-8439-DFBD4F078200}" srcOrd="2" destOrd="0" presId="urn:microsoft.com/office/officeart/2005/8/layout/chevron1"/>
    <dgm:cxn modelId="{BA69B70D-88E7-4C28-816A-FA47EF783F4A}" type="presParOf" srcId="{5E04319B-72A6-46D0-81A2-F54EA24AEC33}" destId="{6B64E106-C5A3-4383-A2B1-D5C157BAD4FC}" srcOrd="3" destOrd="0" presId="urn:microsoft.com/office/officeart/2005/8/layout/chevron1"/>
    <dgm:cxn modelId="{47C291DA-04E3-48C2-BD82-FD22871C072B}" type="presParOf" srcId="{5E04319B-72A6-46D0-81A2-F54EA24AEC33}" destId="{16CA10A9-7B3A-46DA-957B-E8F2E65C7E1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347D20-23B7-4959-A0F9-13872E846E7A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C38F19-0E2A-4C49-9F58-C0D4C8037FF9}">
      <dgm:prSet phldrT="[Text]" custT="1"/>
      <dgm:spPr/>
      <dgm:t>
        <a:bodyPr/>
        <a:lstStyle/>
        <a:p>
          <a:r>
            <a:rPr lang="sk-SK" sz="2400" dirty="0" smtClean="0"/>
            <a:t>Zručnosti pre riadenie kariéry</a:t>
          </a:r>
          <a:endParaRPr lang="en-US" sz="2400" dirty="0"/>
        </a:p>
      </dgm:t>
    </dgm:pt>
    <dgm:pt modelId="{46CC514A-1B68-4E07-B81D-ABB0957C7C57}" type="parTrans" cxnId="{C0B2A9E5-A1F2-42C5-8F5B-D24BAED346F5}">
      <dgm:prSet/>
      <dgm:spPr/>
      <dgm:t>
        <a:bodyPr/>
        <a:lstStyle/>
        <a:p>
          <a:endParaRPr lang="en-US" sz="2000"/>
        </a:p>
      </dgm:t>
    </dgm:pt>
    <dgm:pt modelId="{6EB9D55B-BF28-430D-AFED-EACCADE8B616}" type="sibTrans" cxnId="{C0B2A9E5-A1F2-42C5-8F5B-D24BAED346F5}">
      <dgm:prSet/>
      <dgm:spPr/>
      <dgm:t>
        <a:bodyPr/>
        <a:lstStyle/>
        <a:p>
          <a:endParaRPr lang="en-US" sz="2000"/>
        </a:p>
      </dgm:t>
    </dgm:pt>
    <dgm:pt modelId="{DD1E219B-F2B8-4A2D-961F-817E787D85C5}">
      <dgm:prSet phldrT="[Text]" custT="1"/>
      <dgm:spPr/>
      <dgm:t>
        <a:bodyPr/>
        <a:lstStyle/>
        <a:p>
          <a:r>
            <a:rPr lang="sk-SK" sz="1200" dirty="0" smtClean="0"/>
            <a:t>Konfrontovať osobné charakteristiky s charakteristikami povolania</a:t>
          </a:r>
          <a:endParaRPr lang="en-US" sz="1200" dirty="0"/>
        </a:p>
      </dgm:t>
    </dgm:pt>
    <dgm:pt modelId="{8D54DE18-0D24-4F39-9C17-C1FF1E756249}" type="parTrans" cxnId="{BFA64900-2E8B-4BF9-9CC5-8474C1D53D3A}">
      <dgm:prSet/>
      <dgm:spPr/>
      <dgm:t>
        <a:bodyPr/>
        <a:lstStyle/>
        <a:p>
          <a:endParaRPr lang="en-US" sz="2000"/>
        </a:p>
      </dgm:t>
    </dgm:pt>
    <dgm:pt modelId="{8A308252-764F-43DC-BEF8-A594EB225786}" type="sibTrans" cxnId="{BFA64900-2E8B-4BF9-9CC5-8474C1D53D3A}">
      <dgm:prSet/>
      <dgm:spPr/>
      <dgm:t>
        <a:bodyPr/>
        <a:lstStyle/>
        <a:p>
          <a:endParaRPr lang="en-US" sz="2000"/>
        </a:p>
      </dgm:t>
    </dgm:pt>
    <dgm:pt modelId="{F38A4A06-A2C4-4B05-9466-B18F395AD3A5}">
      <dgm:prSet phldrT="[Text]" custT="1"/>
      <dgm:spPr/>
      <dgm:t>
        <a:bodyPr/>
        <a:lstStyle/>
        <a:p>
          <a:r>
            <a:rPr lang="sk-SK" sz="1200" dirty="0" smtClean="0"/>
            <a:t>Vyhľadávať informácie o trhu práce a o vzdelávaní</a:t>
          </a:r>
          <a:endParaRPr lang="en-US" sz="1200" dirty="0"/>
        </a:p>
      </dgm:t>
    </dgm:pt>
    <dgm:pt modelId="{C5BA6129-1903-4FB1-840E-7B1D97A83414}" type="parTrans" cxnId="{58903D28-B096-4C1C-AB92-B3628F01898D}">
      <dgm:prSet/>
      <dgm:spPr/>
      <dgm:t>
        <a:bodyPr/>
        <a:lstStyle/>
        <a:p>
          <a:endParaRPr lang="en-US" sz="2000"/>
        </a:p>
      </dgm:t>
    </dgm:pt>
    <dgm:pt modelId="{1900DA8E-A3B8-4ED3-AAFE-638515355A0F}" type="sibTrans" cxnId="{58903D28-B096-4C1C-AB92-B3628F01898D}">
      <dgm:prSet/>
      <dgm:spPr/>
      <dgm:t>
        <a:bodyPr/>
        <a:lstStyle/>
        <a:p>
          <a:endParaRPr lang="en-US" sz="2000"/>
        </a:p>
      </dgm:t>
    </dgm:pt>
    <dgm:pt modelId="{9F6DA2F2-CA0D-4258-9D99-5E506E123C47}">
      <dgm:prSet phldrT="[Text]" custT="1"/>
      <dgm:spPr/>
      <dgm:t>
        <a:bodyPr/>
        <a:lstStyle/>
        <a:p>
          <a:r>
            <a:rPr lang="sk-SK" sz="1200" dirty="0" smtClean="0"/>
            <a:t>Pomenovať vlastné skúsenosti a zdôvodniť profesijné rozhodnutia</a:t>
          </a:r>
          <a:endParaRPr lang="en-US" sz="1200" dirty="0"/>
        </a:p>
      </dgm:t>
    </dgm:pt>
    <dgm:pt modelId="{35A81D26-DE88-463D-828A-DF80A46955B0}" type="parTrans" cxnId="{0E5D58EA-A903-4119-BA1A-BE5E1016F536}">
      <dgm:prSet/>
      <dgm:spPr/>
      <dgm:t>
        <a:bodyPr/>
        <a:lstStyle/>
        <a:p>
          <a:endParaRPr lang="en-US" sz="2000"/>
        </a:p>
      </dgm:t>
    </dgm:pt>
    <dgm:pt modelId="{E3CCBC0A-F3CB-4291-9A23-4246B192BA97}" type="sibTrans" cxnId="{0E5D58EA-A903-4119-BA1A-BE5E1016F536}">
      <dgm:prSet/>
      <dgm:spPr/>
      <dgm:t>
        <a:bodyPr/>
        <a:lstStyle/>
        <a:p>
          <a:endParaRPr lang="en-US" sz="2000"/>
        </a:p>
      </dgm:t>
    </dgm:pt>
    <dgm:pt modelId="{8212A4F5-E4DB-4878-8BB9-D7BD2A49A33B}">
      <dgm:prSet phldrT="[Text]" custT="1"/>
      <dgm:spPr/>
      <dgm:t>
        <a:bodyPr/>
        <a:lstStyle/>
        <a:p>
          <a:r>
            <a:rPr lang="sk-SK" sz="1200" dirty="0" smtClean="0"/>
            <a:t>Vypracovať a adaptovať akčný plán</a:t>
          </a:r>
          <a:endParaRPr lang="en-US" sz="1200" dirty="0"/>
        </a:p>
      </dgm:t>
    </dgm:pt>
    <dgm:pt modelId="{72D065B2-2835-4127-A667-9FBBDE39CE64}" type="parTrans" cxnId="{6FD7B297-E71C-41D4-92BF-9C9B505F9187}">
      <dgm:prSet/>
      <dgm:spPr/>
      <dgm:t>
        <a:bodyPr/>
        <a:lstStyle/>
        <a:p>
          <a:endParaRPr lang="en-US" sz="2000"/>
        </a:p>
      </dgm:t>
    </dgm:pt>
    <dgm:pt modelId="{A49D8FBC-6467-49E2-AF3A-179C7C2BAC2A}" type="sibTrans" cxnId="{6FD7B297-E71C-41D4-92BF-9C9B505F9187}">
      <dgm:prSet/>
      <dgm:spPr/>
      <dgm:t>
        <a:bodyPr/>
        <a:lstStyle/>
        <a:p>
          <a:endParaRPr lang="en-US" sz="2000"/>
        </a:p>
      </dgm:t>
    </dgm:pt>
    <dgm:pt modelId="{A573C6FB-C090-49CB-8C36-231CFF78C95B}">
      <dgm:prSet phldrT="[Text]" custT="1"/>
      <dgm:spPr/>
      <dgm:t>
        <a:bodyPr/>
        <a:lstStyle/>
        <a:p>
          <a:r>
            <a:rPr lang="sk-SK" sz="1200" dirty="0" smtClean="0"/>
            <a:t>Nájsť vo svojom prostredí potrebnú podporu</a:t>
          </a:r>
          <a:endParaRPr lang="en-US" sz="1200" dirty="0"/>
        </a:p>
      </dgm:t>
    </dgm:pt>
    <dgm:pt modelId="{C641BEA4-929F-4D52-9A4B-8B65D1DED1F7}" type="parTrans" cxnId="{7A660E73-E11F-4D75-B0E2-7C6A7A8A7C15}">
      <dgm:prSet/>
      <dgm:spPr/>
      <dgm:t>
        <a:bodyPr/>
        <a:lstStyle/>
        <a:p>
          <a:endParaRPr lang="en-US" sz="2000"/>
        </a:p>
      </dgm:t>
    </dgm:pt>
    <dgm:pt modelId="{3D581F6A-9576-44CD-BEBD-FEACDAACF1F1}" type="sibTrans" cxnId="{7A660E73-E11F-4D75-B0E2-7C6A7A8A7C15}">
      <dgm:prSet/>
      <dgm:spPr/>
      <dgm:t>
        <a:bodyPr/>
        <a:lstStyle/>
        <a:p>
          <a:endParaRPr lang="en-US" sz="2000"/>
        </a:p>
      </dgm:t>
    </dgm:pt>
    <dgm:pt modelId="{8EE90ABC-4C6F-4B50-8D75-D3F15287C7E7}">
      <dgm:prSet phldrT="[Text]" custT="1"/>
      <dgm:spPr/>
      <dgm:t>
        <a:bodyPr/>
        <a:lstStyle/>
        <a:p>
          <a:r>
            <a:rPr lang="sk-SK" sz="1200" dirty="0" smtClean="0"/>
            <a:t>Využívať a rozširovať sieť kontaktov pre profesijné účely</a:t>
          </a:r>
          <a:endParaRPr lang="en-US" sz="1200" dirty="0"/>
        </a:p>
      </dgm:t>
    </dgm:pt>
    <dgm:pt modelId="{90EA0E83-F32F-40D2-8C7C-793E338EB623}" type="parTrans" cxnId="{DB1A842A-EB55-4DC9-B343-3E43FDC5C4A9}">
      <dgm:prSet/>
      <dgm:spPr/>
      <dgm:t>
        <a:bodyPr/>
        <a:lstStyle/>
        <a:p>
          <a:endParaRPr lang="en-US" sz="2000"/>
        </a:p>
      </dgm:t>
    </dgm:pt>
    <dgm:pt modelId="{713E1D69-CE03-4EDB-B03E-9BD4EA84B69C}" type="sibTrans" cxnId="{DB1A842A-EB55-4DC9-B343-3E43FDC5C4A9}">
      <dgm:prSet/>
      <dgm:spPr/>
      <dgm:t>
        <a:bodyPr/>
        <a:lstStyle/>
        <a:p>
          <a:endParaRPr lang="en-US" sz="2000"/>
        </a:p>
      </dgm:t>
    </dgm:pt>
    <dgm:pt modelId="{39300CE4-1A7A-40E0-B8AC-F5828A80AD24}">
      <dgm:prSet phldrT="[Text]" custT="1"/>
      <dgm:spPr/>
      <dgm:t>
        <a:bodyPr/>
        <a:lstStyle/>
        <a:p>
          <a:r>
            <a:rPr lang="sk-SK" sz="1200" dirty="0" smtClean="0"/>
            <a:t>Určiť priority medzi viacerými alternatívami</a:t>
          </a:r>
          <a:endParaRPr lang="en-US" sz="1200" dirty="0"/>
        </a:p>
      </dgm:t>
    </dgm:pt>
    <dgm:pt modelId="{DACB4B8B-7CFD-437C-A9E7-66504ACEF9C5}" type="parTrans" cxnId="{A58F1157-9CA7-46FF-A4BD-EF5CCAACDB32}">
      <dgm:prSet/>
      <dgm:spPr/>
      <dgm:t>
        <a:bodyPr/>
        <a:lstStyle/>
        <a:p>
          <a:endParaRPr lang="en-US" sz="2000"/>
        </a:p>
      </dgm:t>
    </dgm:pt>
    <dgm:pt modelId="{8927E8F3-B15C-4EA7-8414-79902E83AE57}" type="sibTrans" cxnId="{A58F1157-9CA7-46FF-A4BD-EF5CCAACDB32}">
      <dgm:prSet/>
      <dgm:spPr/>
      <dgm:t>
        <a:bodyPr/>
        <a:lstStyle/>
        <a:p>
          <a:endParaRPr lang="en-US" sz="2000"/>
        </a:p>
      </dgm:t>
    </dgm:pt>
    <dgm:pt modelId="{379C85E5-1F2B-4CBF-A327-48D96DDC458B}">
      <dgm:prSet phldrT="[Text]" custT="1"/>
      <dgm:spPr/>
      <dgm:t>
        <a:bodyPr/>
        <a:lstStyle/>
        <a:p>
          <a:r>
            <a:rPr lang="sk-SK" sz="1200" dirty="0" smtClean="0"/>
            <a:t>Vypracovať rôznorodé alternatívy zamestnania</a:t>
          </a:r>
          <a:endParaRPr lang="en-US" sz="1200" dirty="0"/>
        </a:p>
      </dgm:t>
    </dgm:pt>
    <dgm:pt modelId="{ADD2097D-C259-4866-BF31-1C0AE20D3E63}" type="parTrans" cxnId="{FE0E68F8-F738-4D08-99F2-684EAE92338B}">
      <dgm:prSet/>
      <dgm:spPr/>
      <dgm:t>
        <a:bodyPr/>
        <a:lstStyle/>
        <a:p>
          <a:endParaRPr lang="en-US" sz="2000"/>
        </a:p>
      </dgm:t>
    </dgm:pt>
    <dgm:pt modelId="{379B77C9-F552-4FCD-8F2B-3FD06433C1EE}" type="sibTrans" cxnId="{FE0E68F8-F738-4D08-99F2-684EAE92338B}">
      <dgm:prSet/>
      <dgm:spPr/>
      <dgm:t>
        <a:bodyPr/>
        <a:lstStyle/>
        <a:p>
          <a:endParaRPr lang="en-US" sz="2000"/>
        </a:p>
      </dgm:t>
    </dgm:pt>
    <dgm:pt modelId="{2719300B-E5BF-48E1-9F05-F8CA2CA3794C}" type="pres">
      <dgm:prSet presAssocID="{DE347D20-23B7-4959-A0F9-13872E846E7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7AABA0-ECF5-4787-A6BF-B739689B307B}" type="pres">
      <dgm:prSet presAssocID="{D4C38F19-0E2A-4C49-9F58-C0D4C8037FF9}" presName="centerShape" presStyleLbl="node0" presStyleIdx="0" presStyleCnt="1" custScaleX="132903" custScaleY="132903"/>
      <dgm:spPr/>
      <dgm:t>
        <a:bodyPr/>
        <a:lstStyle/>
        <a:p>
          <a:endParaRPr lang="en-US"/>
        </a:p>
      </dgm:t>
    </dgm:pt>
    <dgm:pt modelId="{32B5FFD9-FA01-4BF9-A259-1DFCB3E732D2}" type="pres">
      <dgm:prSet presAssocID="{DD1E219B-F2B8-4A2D-961F-817E787D85C5}" presName="node" presStyleLbl="node1" presStyleIdx="0" presStyleCnt="8" custScaleX="164207" custScaleY="164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C53AF-532F-4774-B802-704970E3C81B}" type="pres">
      <dgm:prSet presAssocID="{DD1E219B-F2B8-4A2D-961F-817E787D85C5}" presName="dummy" presStyleCnt="0"/>
      <dgm:spPr/>
    </dgm:pt>
    <dgm:pt modelId="{69D85057-A4BE-4F12-A75A-DADC475B9D95}" type="pres">
      <dgm:prSet presAssocID="{8A308252-764F-43DC-BEF8-A594EB225786}" presName="sibTrans" presStyleLbl="sibTrans2D1" presStyleIdx="0" presStyleCnt="8"/>
      <dgm:spPr/>
      <dgm:t>
        <a:bodyPr/>
        <a:lstStyle/>
        <a:p>
          <a:endParaRPr lang="en-US"/>
        </a:p>
      </dgm:t>
    </dgm:pt>
    <dgm:pt modelId="{13E0891D-D182-4B8E-B08D-B2540DAC6BCE}" type="pres">
      <dgm:prSet presAssocID="{F38A4A06-A2C4-4B05-9466-B18F395AD3A5}" presName="node" presStyleLbl="node1" presStyleIdx="1" presStyleCnt="8" custScaleX="164207" custScaleY="164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01BEC-9005-45E1-A9C4-2D6BBA895BB8}" type="pres">
      <dgm:prSet presAssocID="{F38A4A06-A2C4-4B05-9466-B18F395AD3A5}" presName="dummy" presStyleCnt="0"/>
      <dgm:spPr/>
    </dgm:pt>
    <dgm:pt modelId="{EFEBC5D8-36E6-46F7-8765-13BD05B48BAC}" type="pres">
      <dgm:prSet presAssocID="{1900DA8E-A3B8-4ED3-AAFE-638515355A0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04678C91-B476-4DDF-97D3-0BF86E7B7C8D}" type="pres">
      <dgm:prSet presAssocID="{9F6DA2F2-CA0D-4258-9D99-5E506E123C47}" presName="node" presStyleLbl="node1" presStyleIdx="2" presStyleCnt="8" custScaleX="164207" custScaleY="164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6E8FF-421E-40FA-A8E3-65D3823D62D3}" type="pres">
      <dgm:prSet presAssocID="{9F6DA2F2-CA0D-4258-9D99-5E506E123C47}" presName="dummy" presStyleCnt="0"/>
      <dgm:spPr/>
    </dgm:pt>
    <dgm:pt modelId="{ECB8FBE3-7975-4B2D-9438-5CD0AE0FDB57}" type="pres">
      <dgm:prSet presAssocID="{E3CCBC0A-F3CB-4291-9A23-4246B192BA97}" presName="sibTrans" presStyleLbl="sibTrans2D1" presStyleIdx="2" presStyleCnt="8"/>
      <dgm:spPr/>
      <dgm:t>
        <a:bodyPr/>
        <a:lstStyle/>
        <a:p>
          <a:endParaRPr lang="en-US"/>
        </a:p>
      </dgm:t>
    </dgm:pt>
    <dgm:pt modelId="{EA2272CD-D957-40D3-AAFB-F16B86F20FAA}" type="pres">
      <dgm:prSet presAssocID="{8212A4F5-E4DB-4878-8BB9-D7BD2A49A33B}" presName="node" presStyleLbl="node1" presStyleIdx="3" presStyleCnt="8" custScaleX="164207" custScaleY="164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07479-09B3-42AD-AAA7-37C84FF7C4CB}" type="pres">
      <dgm:prSet presAssocID="{8212A4F5-E4DB-4878-8BB9-D7BD2A49A33B}" presName="dummy" presStyleCnt="0"/>
      <dgm:spPr/>
    </dgm:pt>
    <dgm:pt modelId="{8DBA1E36-31EA-4DEE-AA32-8963D8FE2C47}" type="pres">
      <dgm:prSet presAssocID="{A49D8FBC-6467-49E2-AF3A-179C7C2BAC2A}" presName="sibTrans" presStyleLbl="sibTrans2D1" presStyleIdx="3" presStyleCnt="8"/>
      <dgm:spPr/>
      <dgm:t>
        <a:bodyPr/>
        <a:lstStyle/>
        <a:p>
          <a:endParaRPr lang="en-US"/>
        </a:p>
      </dgm:t>
    </dgm:pt>
    <dgm:pt modelId="{81DD3AB8-285A-40DD-82D6-53522E77804D}" type="pres">
      <dgm:prSet presAssocID="{A573C6FB-C090-49CB-8C36-231CFF78C95B}" presName="node" presStyleLbl="node1" presStyleIdx="4" presStyleCnt="8" custScaleX="164207" custScaleY="164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AE636-5A97-418D-8B88-9E4807F7BE8B}" type="pres">
      <dgm:prSet presAssocID="{A573C6FB-C090-49CB-8C36-231CFF78C95B}" presName="dummy" presStyleCnt="0"/>
      <dgm:spPr/>
    </dgm:pt>
    <dgm:pt modelId="{8CDE7292-177E-4669-B8FC-18F1A620C1D2}" type="pres">
      <dgm:prSet presAssocID="{3D581F6A-9576-44CD-BEBD-FEACDAACF1F1}" presName="sibTrans" presStyleLbl="sibTrans2D1" presStyleIdx="4" presStyleCnt="8"/>
      <dgm:spPr/>
      <dgm:t>
        <a:bodyPr/>
        <a:lstStyle/>
        <a:p>
          <a:endParaRPr lang="en-US"/>
        </a:p>
      </dgm:t>
    </dgm:pt>
    <dgm:pt modelId="{09E4914F-EE0C-426E-820D-E26445C60AA6}" type="pres">
      <dgm:prSet presAssocID="{8EE90ABC-4C6F-4B50-8D75-D3F15287C7E7}" presName="node" presStyleLbl="node1" presStyleIdx="5" presStyleCnt="8" custScaleX="164207" custScaleY="164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36954-ACDF-4D63-8470-DA5AF31E26AC}" type="pres">
      <dgm:prSet presAssocID="{8EE90ABC-4C6F-4B50-8D75-D3F15287C7E7}" presName="dummy" presStyleCnt="0"/>
      <dgm:spPr/>
    </dgm:pt>
    <dgm:pt modelId="{32BB2652-F00E-4B45-9FB4-0DF787D14D0A}" type="pres">
      <dgm:prSet presAssocID="{713E1D69-CE03-4EDB-B03E-9BD4EA84B69C}" presName="sibTrans" presStyleLbl="sibTrans2D1" presStyleIdx="5" presStyleCnt="8"/>
      <dgm:spPr/>
      <dgm:t>
        <a:bodyPr/>
        <a:lstStyle/>
        <a:p>
          <a:endParaRPr lang="en-US"/>
        </a:p>
      </dgm:t>
    </dgm:pt>
    <dgm:pt modelId="{5791A4B7-C22B-4923-8C32-E38C6EDDDFEB}" type="pres">
      <dgm:prSet presAssocID="{379C85E5-1F2B-4CBF-A327-48D96DDC458B}" presName="node" presStyleLbl="node1" presStyleIdx="6" presStyleCnt="8" custScaleX="164207" custScaleY="164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316DA-03B8-4033-9819-AA98D27D0B3F}" type="pres">
      <dgm:prSet presAssocID="{379C85E5-1F2B-4CBF-A327-48D96DDC458B}" presName="dummy" presStyleCnt="0"/>
      <dgm:spPr/>
    </dgm:pt>
    <dgm:pt modelId="{77DE1CCF-7747-4FE4-9C39-69723AB12FB4}" type="pres">
      <dgm:prSet presAssocID="{379B77C9-F552-4FCD-8F2B-3FD06433C1EE}" presName="sibTrans" presStyleLbl="sibTrans2D1" presStyleIdx="6" presStyleCnt="8"/>
      <dgm:spPr/>
      <dgm:t>
        <a:bodyPr/>
        <a:lstStyle/>
        <a:p>
          <a:endParaRPr lang="en-US"/>
        </a:p>
      </dgm:t>
    </dgm:pt>
    <dgm:pt modelId="{35211038-1011-4A6C-AB7F-3EB2A70BDDAB}" type="pres">
      <dgm:prSet presAssocID="{39300CE4-1A7A-40E0-B8AC-F5828A80AD24}" presName="node" presStyleLbl="node1" presStyleIdx="7" presStyleCnt="8" custScaleX="164207" custScaleY="164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7810B-D906-4496-A858-9E1E5597AF18}" type="pres">
      <dgm:prSet presAssocID="{39300CE4-1A7A-40E0-B8AC-F5828A80AD24}" presName="dummy" presStyleCnt="0"/>
      <dgm:spPr/>
    </dgm:pt>
    <dgm:pt modelId="{A8ED9119-9856-404E-B4FF-125E2C9755A6}" type="pres">
      <dgm:prSet presAssocID="{8927E8F3-B15C-4EA7-8414-79902E83AE57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BEFCDADF-0C91-48D8-804E-8D6FA43AEB1F}" type="presOf" srcId="{8212A4F5-E4DB-4878-8BB9-D7BD2A49A33B}" destId="{EA2272CD-D957-40D3-AAFB-F16B86F20FAA}" srcOrd="0" destOrd="0" presId="urn:microsoft.com/office/officeart/2005/8/layout/radial6"/>
    <dgm:cxn modelId="{713F0C80-C358-4977-8252-1D73B63CAEC5}" type="presOf" srcId="{A573C6FB-C090-49CB-8C36-231CFF78C95B}" destId="{81DD3AB8-285A-40DD-82D6-53522E77804D}" srcOrd="0" destOrd="0" presId="urn:microsoft.com/office/officeart/2005/8/layout/radial6"/>
    <dgm:cxn modelId="{7A660E73-E11F-4D75-B0E2-7C6A7A8A7C15}" srcId="{D4C38F19-0E2A-4C49-9F58-C0D4C8037FF9}" destId="{A573C6FB-C090-49CB-8C36-231CFF78C95B}" srcOrd="4" destOrd="0" parTransId="{C641BEA4-929F-4D52-9A4B-8B65D1DED1F7}" sibTransId="{3D581F6A-9576-44CD-BEBD-FEACDAACF1F1}"/>
    <dgm:cxn modelId="{433889D7-0BCB-4944-8897-FDBA3B2C7519}" type="presOf" srcId="{E3CCBC0A-F3CB-4291-9A23-4246B192BA97}" destId="{ECB8FBE3-7975-4B2D-9438-5CD0AE0FDB57}" srcOrd="0" destOrd="0" presId="urn:microsoft.com/office/officeart/2005/8/layout/radial6"/>
    <dgm:cxn modelId="{819D2466-4CD8-4B89-B30D-0D1B056D634A}" type="presOf" srcId="{379C85E5-1F2B-4CBF-A327-48D96DDC458B}" destId="{5791A4B7-C22B-4923-8C32-E38C6EDDDFEB}" srcOrd="0" destOrd="0" presId="urn:microsoft.com/office/officeart/2005/8/layout/radial6"/>
    <dgm:cxn modelId="{BFA64900-2E8B-4BF9-9CC5-8474C1D53D3A}" srcId="{D4C38F19-0E2A-4C49-9F58-C0D4C8037FF9}" destId="{DD1E219B-F2B8-4A2D-961F-817E787D85C5}" srcOrd="0" destOrd="0" parTransId="{8D54DE18-0D24-4F39-9C17-C1FF1E756249}" sibTransId="{8A308252-764F-43DC-BEF8-A594EB225786}"/>
    <dgm:cxn modelId="{627E7972-5B1D-43EB-B265-BC09F74D0B34}" type="presOf" srcId="{A49D8FBC-6467-49E2-AF3A-179C7C2BAC2A}" destId="{8DBA1E36-31EA-4DEE-AA32-8963D8FE2C47}" srcOrd="0" destOrd="0" presId="urn:microsoft.com/office/officeart/2005/8/layout/radial6"/>
    <dgm:cxn modelId="{D9382630-2A16-4F21-8554-FE4DE36CF0E3}" type="presOf" srcId="{1900DA8E-A3B8-4ED3-AAFE-638515355A0F}" destId="{EFEBC5D8-36E6-46F7-8765-13BD05B48BAC}" srcOrd="0" destOrd="0" presId="urn:microsoft.com/office/officeart/2005/8/layout/radial6"/>
    <dgm:cxn modelId="{F2977900-9D82-49FF-A255-5B7277220353}" type="presOf" srcId="{8A308252-764F-43DC-BEF8-A594EB225786}" destId="{69D85057-A4BE-4F12-A75A-DADC475B9D95}" srcOrd="0" destOrd="0" presId="urn:microsoft.com/office/officeart/2005/8/layout/radial6"/>
    <dgm:cxn modelId="{A58F1157-9CA7-46FF-A4BD-EF5CCAACDB32}" srcId="{D4C38F19-0E2A-4C49-9F58-C0D4C8037FF9}" destId="{39300CE4-1A7A-40E0-B8AC-F5828A80AD24}" srcOrd="7" destOrd="0" parTransId="{DACB4B8B-7CFD-437C-A9E7-66504ACEF9C5}" sibTransId="{8927E8F3-B15C-4EA7-8414-79902E83AE57}"/>
    <dgm:cxn modelId="{D498CA1E-D1CD-4CD0-9ADF-4258D56DDF3E}" type="presOf" srcId="{8927E8F3-B15C-4EA7-8414-79902E83AE57}" destId="{A8ED9119-9856-404E-B4FF-125E2C9755A6}" srcOrd="0" destOrd="0" presId="urn:microsoft.com/office/officeart/2005/8/layout/radial6"/>
    <dgm:cxn modelId="{2C7D70F0-CB22-49E8-8CB9-ACD70033A776}" type="presOf" srcId="{379B77C9-F552-4FCD-8F2B-3FD06433C1EE}" destId="{77DE1CCF-7747-4FE4-9C39-69723AB12FB4}" srcOrd="0" destOrd="0" presId="urn:microsoft.com/office/officeart/2005/8/layout/radial6"/>
    <dgm:cxn modelId="{58903D28-B096-4C1C-AB92-B3628F01898D}" srcId="{D4C38F19-0E2A-4C49-9F58-C0D4C8037FF9}" destId="{F38A4A06-A2C4-4B05-9466-B18F395AD3A5}" srcOrd="1" destOrd="0" parTransId="{C5BA6129-1903-4FB1-840E-7B1D97A83414}" sibTransId="{1900DA8E-A3B8-4ED3-AAFE-638515355A0F}"/>
    <dgm:cxn modelId="{933F3E10-213F-44E8-8003-98993ECC1A30}" type="presOf" srcId="{713E1D69-CE03-4EDB-B03E-9BD4EA84B69C}" destId="{32BB2652-F00E-4B45-9FB4-0DF787D14D0A}" srcOrd="0" destOrd="0" presId="urn:microsoft.com/office/officeart/2005/8/layout/radial6"/>
    <dgm:cxn modelId="{DB1A842A-EB55-4DC9-B343-3E43FDC5C4A9}" srcId="{D4C38F19-0E2A-4C49-9F58-C0D4C8037FF9}" destId="{8EE90ABC-4C6F-4B50-8D75-D3F15287C7E7}" srcOrd="5" destOrd="0" parTransId="{90EA0E83-F32F-40D2-8C7C-793E338EB623}" sibTransId="{713E1D69-CE03-4EDB-B03E-9BD4EA84B69C}"/>
    <dgm:cxn modelId="{C6E35534-30BC-4325-AE07-13B1D2688DA2}" type="presOf" srcId="{39300CE4-1A7A-40E0-B8AC-F5828A80AD24}" destId="{35211038-1011-4A6C-AB7F-3EB2A70BDDAB}" srcOrd="0" destOrd="0" presId="urn:microsoft.com/office/officeart/2005/8/layout/radial6"/>
    <dgm:cxn modelId="{E04D8346-437A-4DB0-AD9B-2D35226DAC9C}" type="presOf" srcId="{3D581F6A-9576-44CD-BEBD-FEACDAACF1F1}" destId="{8CDE7292-177E-4669-B8FC-18F1A620C1D2}" srcOrd="0" destOrd="0" presId="urn:microsoft.com/office/officeart/2005/8/layout/radial6"/>
    <dgm:cxn modelId="{FE0E68F8-F738-4D08-99F2-684EAE92338B}" srcId="{D4C38F19-0E2A-4C49-9F58-C0D4C8037FF9}" destId="{379C85E5-1F2B-4CBF-A327-48D96DDC458B}" srcOrd="6" destOrd="0" parTransId="{ADD2097D-C259-4866-BF31-1C0AE20D3E63}" sibTransId="{379B77C9-F552-4FCD-8F2B-3FD06433C1EE}"/>
    <dgm:cxn modelId="{E571E1F8-3DC0-4875-BD8E-3DA059D17438}" type="presOf" srcId="{DE347D20-23B7-4959-A0F9-13872E846E7A}" destId="{2719300B-E5BF-48E1-9F05-F8CA2CA3794C}" srcOrd="0" destOrd="0" presId="urn:microsoft.com/office/officeart/2005/8/layout/radial6"/>
    <dgm:cxn modelId="{0A6AA9BA-4C4E-4E61-9C9B-1CBAC4059324}" type="presOf" srcId="{8EE90ABC-4C6F-4B50-8D75-D3F15287C7E7}" destId="{09E4914F-EE0C-426E-820D-E26445C60AA6}" srcOrd="0" destOrd="0" presId="urn:microsoft.com/office/officeart/2005/8/layout/radial6"/>
    <dgm:cxn modelId="{7F0C7217-D47E-481E-9A65-7BE6C51EAF64}" type="presOf" srcId="{F38A4A06-A2C4-4B05-9466-B18F395AD3A5}" destId="{13E0891D-D182-4B8E-B08D-B2540DAC6BCE}" srcOrd="0" destOrd="0" presId="urn:microsoft.com/office/officeart/2005/8/layout/radial6"/>
    <dgm:cxn modelId="{EAFC89CD-9ECB-437D-89D7-864AA6EC71AF}" type="presOf" srcId="{D4C38F19-0E2A-4C49-9F58-C0D4C8037FF9}" destId="{2E7AABA0-ECF5-4787-A6BF-B739689B307B}" srcOrd="0" destOrd="0" presId="urn:microsoft.com/office/officeart/2005/8/layout/radial6"/>
    <dgm:cxn modelId="{6FD7B297-E71C-41D4-92BF-9C9B505F9187}" srcId="{D4C38F19-0E2A-4C49-9F58-C0D4C8037FF9}" destId="{8212A4F5-E4DB-4878-8BB9-D7BD2A49A33B}" srcOrd="3" destOrd="0" parTransId="{72D065B2-2835-4127-A667-9FBBDE39CE64}" sibTransId="{A49D8FBC-6467-49E2-AF3A-179C7C2BAC2A}"/>
    <dgm:cxn modelId="{B0FE8692-410A-4950-B80A-FEDA79F38240}" type="presOf" srcId="{DD1E219B-F2B8-4A2D-961F-817E787D85C5}" destId="{32B5FFD9-FA01-4BF9-A259-1DFCB3E732D2}" srcOrd="0" destOrd="0" presId="urn:microsoft.com/office/officeart/2005/8/layout/radial6"/>
    <dgm:cxn modelId="{D8929426-7E8F-4D86-8551-1BAAFB4B55BD}" type="presOf" srcId="{9F6DA2F2-CA0D-4258-9D99-5E506E123C47}" destId="{04678C91-B476-4DDF-97D3-0BF86E7B7C8D}" srcOrd="0" destOrd="0" presId="urn:microsoft.com/office/officeart/2005/8/layout/radial6"/>
    <dgm:cxn modelId="{C0B2A9E5-A1F2-42C5-8F5B-D24BAED346F5}" srcId="{DE347D20-23B7-4959-A0F9-13872E846E7A}" destId="{D4C38F19-0E2A-4C49-9F58-C0D4C8037FF9}" srcOrd="0" destOrd="0" parTransId="{46CC514A-1B68-4E07-B81D-ABB0957C7C57}" sibTransId="{6EB9D55B-BF28-430D-AFED-EACCADE8B616}"/>
    <dgm:cxn modelId="{0E5D58EA-A903-4119-BA1A-BE5E1016F536}" srcId="{D4C38F19-0E2A-4C49-9F58-C0D4C8037FF9}" destId="{9F6DA2F2-CA0D-4258-9D99-5E506E123C47}" srcOrd="2" destOrd="0" parTransId="{35A81D26-DE88-463D-828A-DF80A46955B0}" sibTransId="{E3CCBC0A-F3CB-4291-9A23-4246B192BA97}"/>
    <dgm:cxn modelId="{F56AB83A-C36E-43C7-90A6-C2519E9F62E8}" type="presParOf" srcId="{2719300B-E5BF-48E1-9F05-F8CA2CA3794C}" destId="{2E7AABA0-ECF5-4787-A6BF-B739689B307B}" srcOrd="0" destOrd="0" presId="urn:microsoft.com/office/officeart/2005/8/layout/radial6"/>
    <dgm:cxn modelId="{57E4C78A-C399-46CD-99FF-785846B78C63}" type="presParOf" srcId="{2719300B-E5BF-48E1-9F05-F8CA2CA3794C}" destId="{32B5FFD9-FA01-4BF9-A259-1DFCB3E732D2}" srcOrd="1" destOrd="0" presId="urn:microsoft.com/office/officeart/2005/8/layout/radial6"/>
    <dgm:cxn modelId="{76DE7D55-E446-4276-B79B-10B638D66418}" type="presParOf" srcId="{2719300B-E5BF-48E1-9F05-F8CA2CA3794C}" destId="{469C53AF-532F-4774-B802-704970E3C81B}" srcOrd="2" destOrd="0" presId="urn:microsoft.com/office/officeart/2005/8/layout/radial6"/>
    <dgm:cxn modelId="{60BE4137-2616-48E1-AD54-81BA9724ECA0}" type="presParOf" srcId="{2719300B-E5BF-48E1-9F05-F8CA2CA3794C}" destId="{69D85057-A4BE-4F12-A75A-DADC475B9D95}" srcOrd="3" destOrd="0" presId="urn:microsoft.com/office/officeart/2005/8/layout/radial6"/>
    <dgm:cxn modelId="{36591518-18BE-4FF8-83BE-D17F1EF99113}" type="presParOf" srcId="{2719300B-E5BF-48E1-9F05-F8CA2CA3794C}" destId="{13E0891D-D182-4B8E-B08D-B2540DAC6BCE}" srcOrd="4" destOrd="0" presId="urn:microsoft.com/office/officeart/2005/8/layout/radial6"/>
    <dgm:cxn modelId="{09F04DB6-5004-4BB4-B5FF-A11E541F18C7}" type="presParOf" srcId="{2719300B-E5BF-48E1-9F05-F8CA2CA3794C}" destId="{AC401BEC-9005-45E1-A9C4-2D6BBA895BB8}" srcOrd="5" destOrd="0" presId="urn:microsoft.com/office/officeart/2005/8/layout/radial6"/>
    <dgm:cxn modelId="{4D52A0C4-163E-42D4-BD21-F245758832AE}" type="presParOf" srcId="{2719300B-E5BF-48E1-9F05-F8CA2CA3794C}" destId="{EFEBC5D8-36E6-46F7-8765-13BD05B48BAC}" srcOrd="6" destOrd="0" presId="urn:microsoft.com/office/officeart/2005/8/layout/radial6"/>
    <dgm:cxn modelId="{B54E1D49-9EC4-4995-A263-A55295A8E1C5}" type="presParOf" srcId="{2719300B-E5BF-48E1-9F05-F8CA2CA3794C}" destId="{04678C91-B476-4DDF-97D3-0BF86E7B7C8D}" srcOrd="7" destOrd="0" presId="urn:microsoft.com/office/officeart/2005/8/layout/radial6"/>
    <dgm:cxn modelId="{E056992F-A305-4F56-B73F-105777EA60C5}" type="presParOf" srcId="{2719300B-E5BF-48E1-9F05-F8CA2CA3794C}" destId="{DE76E8FF-421E-40FA-A8E3-65D3823D62D3}" srcOrd="8" destOrd="0" presId="urn:microsoft.com/office/officeart/2005/8/layout/radial6"/>
    <dgm:cxn modelId="{489A028C-58D0-487B-A0D6-A3833CC7B2F4}" type="presParOf" srcId="{2719300B-E5BF-48E1-9F05-F8CA2CA3794C}" destId="{ECB8FBE3-7975-4B2D-9438-5CD0AE0FDB57}" srcOrd="9" destOrd="0" presId="urn:microsoft.com/office/officeart/2005/8/layout/radial6"/>
    <dgm:cxn modelId="{29AF0C92-B954-4A46-9239-EDD9E2CE41CA}" type="presParOf" srcId="{2719300B-E5BF-48E1-9F05-F8CA2CA3794C}" destId="{EA2272CD-D957-40D3-AAFB-F16B86F20FAA}" srcOrd="10" destOrd="0" presId="urn:microsoft.com/office/officeart/2005/8/layout/radial6"/>
    <dgm:cxn modelId="{1053F8B5-CB67-47A0-B301-4E5486EC4256}" type="presParOf" srcId="{2719300B-E5BF-48E1-9F05-F8CA2CA3794C}" destId="{81C07479-09B3-42AD-AAA7-37C84FF7C4CB}" srcOrd="11" destOrd="0" presId="urn:microsoft.com/office/officeart/2005/8/layout/radial6"/>
    <dgm:cxn modelId="{52B9D80B-7321-44D7-980C-4B835B956CEB}" type="presParOf" srcId="{2719300B-E5BF-48E1-9F05-F8CA2CA3794C}" destId="{8DBA1E36-31EA-4DEE-AA32-8963D8FE2C47}" srcOrd="12" destOrd="0" presId="urn:microsoft.com/office/officeart/2005/8/layout/radial6"/>
    <dgm:cxn modelId="{28C24ADD-52A4-45B0-BE3B-80C548A2990A}" type="presParOf" srcId="{2719300B-E5BF-48E1-9F05-F8CA2CA3794C}" destId="{81DD3AB8-285A-40DD-82D6-53522E77804D}" srcOrd="13" destOrd="0" presId="urn:microsoft.com/office/officeart/2005/8/layout/radial6"/>
    <dgm:cxn modelId="{A4883FEA-E3B6-47DE-A572-9EED23ECB48D}" type="presParOf" srcId="{2719300B-E5BF-48E1-9F05-F8CA2CA3794C}" destId="{064AE636-5A97-418D-8B88-9E4807F7BE8B}" srcOrd="14" destOrd="0" presId="urn:microsoft.com/office/officeart/2005/8/layout/radial6"/>
    <dgm:cxn modelId="{1F9DD679-7AA9-4A19-A994-EB066F773B74}" type="presParOf" srcId="{2719300B-E5BF-48E1-9F05-F8CA2CA3794C}" destId="{8CDE7292-177E-4669-B8FC-18F1A620C1D2}" srcOrd="15" destOrd="0" presId="urn:microsoft.com/office/officeart/2005/8/layout/radial6"/>
    <dgm:cxn modelId="{65C5A8ED-982F-4E69-8D6F-0FAE4B36A5FE}" type="presParOf" srcId="{2719300B-E5BF-48E1-9F05-F8CA2CA3794C}" destId="{09E4914F-EE0C-426E-820D-E26445C60AA6}" srcOrd="16" destOrd="0" presId="urn:microsoft.com/office/officeart/2005/8/layout/radial6"/>
    <dgm:cxn modelId="{FE6263BF-275E-4222-A9CC-4F2457DDB1CE}" type="presParOf" srcId="{2719300B-E5BF-48E1-9F05-F8CA2CA3794C}" destId="{4CB36954-ACDF-4D63-8470-DA5AF31E26AC}" srcOrd="17" destOrd="0" presId="urn:microsoft.com/office/officeart/2005/8/layout/radial6"/>
    <dgm:cxn modelId="{616079B3-D01A-4738-BE8A-476FE0692500}" type="presParOf" srcId="{2719300B-E5BF-48E1-9F05-F8CA2CA3794C}" destId="{32BB2652-F00E-4B45-9FB4-0DF787D14D0A}" srcOrd="18" destOrd="0" presId="urn:microsoft.com/office/officeart/2005/8/layout/radial6"/>
    <dgm:cxn modelId="{BAFA823C-7738-4759-90A4-377474266567}" type="presParOf" srcId="{2719300B-E5BF-48E1-9F05-F8CA2CA3794C}" destId="{5791A4B7-C22B-4923-8C32-E38C6EDDDFEB}" srcOrd="19" destOrd="0" presId="urn:microsoft.com/office/officeart/2005/8/layout/radial6"/>
    <dgm:cxn modelId="{A1D13400-8B60-47EC-A2F6-638844F9FB48}" type="presParOf" srcId="{2719300B-E5BF-48E1-9F05-F8CA2CA3794C}" destId="{D7A316DA-03B8-4033-9819-AA98D27D0B3F}" srcOrd="20" destOrd="0" presId="urn:microsoft.com/office/officeart/2005/8/layout/radial6"/>
    <dgm:cxn modelId="{4A7D09E5-E498-43EE-81C7-AED9663B246A}" type="presParOf" srcId="{2719300B-E5BF-48E1-9F05-F8CA2CA3794C}" destId="{77DE1CCF-7747-4FE4-9C39-69723AB12FB4}" srcOrd="21" destOrd="0" presId="urn:microsoft.com/office/officeart/2005/8/layout/radial6"/>
    <dgm:cxn modelId="{DCBFA723-8D00-4FDF-9F0D-1295DFEE3C63}" type="presParOf" srcId="{2719300B-E5BF-48E1-9F05-F8CA2CA3794C}" destId="{35211038-1011-4A6C-AB7F-3EB2A70BDDAB}" srcOrd="22" destOrd="0" presId="urn:microsoft.com/office/officeart/2005/8/layout/radial6"/>
    <dgm:cxn modelId="{74D9ADE1-AD67-4A71-BEDF-C4D738E94458}" type="presParOf" srcId="{2719300B-E5BF-48E1-9F05-F8CA2CA3794C}" destId="{8B67810B-D906-4496-A858-9E1E5597AF18}" srcOrd="23" destOrd="0" presId="urn:microsoft.com/office/officeart/2005/8/layout/radial6"/>
    <dgm:cxn modelId="{AA96C220-55CA-4ABE-BE4B-DF4B88E2C81E}" type="presParOf" srcId="{2719300B-E5BF-48E1-9F05-F8CA2CA3794C}" destId="{A8ED9119-9856-404E-B4FF-125E2C9755A6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D15088-F457-423D-AD56-2A827D41EF7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24583-52D3-4151-B5A2-F2E2B560128B}">
      <dgm:prSet phldrT="[Text]" custT="1"/>
      <dgm:spPr>
        <a:xfrm>
          <a:off x="6126539" y="71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 Za takýchto podmienok:</a:t>
          </a:r>
        </a:p>
        <a:p>
          <a:pPr algn="ctr"/>
          <a:endParaRPr lang="sk-SK" sz="12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ctr"/>
          <a:endParaRPr lang="sk-SK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3B614468-5170-40A6-A64C-CD888DEB4F03}" type="parTrans" cxnId="{59C179BF-EFFF-44E8-AED2-407CA006DBDF}">
      <dgm:prSet/>
      <dgm:spPr/>
      <dgm:t>
        <a:bodyPr/>
        <a:lstStyle/>
        <a:p>
          <a:endParaRPr lang="en-US"/>
        </a:p>
      </dgm:t>
    </dgm:pt>
    <dgm:pt modelId="{866322E8-2D54-4215-A518-332A2AA2BD46}" type="sibTrans" cxnId="{59C179BF-EFFF-44E8-AED2-407CA006DBDF}">
      <dgm:prSet/>
      <dgm:spPr>
        <a:xfrm rot="5400016">
          <a:off x="7283435" y="2791236"/>
          <a:ext cx="415183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778FD025-FD95-4181-83C1-FE059E75F470}">
      <dgm:prSet phldrT="[Text]" custT="1"/>
      <dgm:spPr>
        <a:xfrm>
          <a:off x="2740234" y="1277804"/>
          <a:ext cx="3389620" cy="3389620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 Môžem v ňom použiť tieto zručnosti:</a:t>
          </a: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</a:p>
        <a:p>
          <a:pPr algn="l"/>
          <a:endParaRPr lang="en-US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462161ED-25AF-4B36-9C5B-25D956DAB2FF}" type="parTrans" cxnId="{FA4DBEC7-18C2-49E1-9EC1-CF9331C415D2}">
      <dgm:prSet/>
      <dgm:spPr/>
      <dgm:t>
        <a:bodyPr/>
        <a:lstStyle/>
        <a:p>
          <a:endParaRPr lang="en-US"/>
        </a:p>
      </dgm:t>
    </dgm:pt>
    <dgm:pt modelId="{C88C7B2E-A63F-4037-936D-57209E45CD07}" type="sibTrans" cxnId="{FA4DBEC7-18C2-49E1-9EC1-CF9331C415D2}">
      <dgm:prSet/>
      <dgm:spPr>
        <a:xfrm rot="8886139">
          <a:off x="2923522" y="4162118"/>
          <a:ext cx="289348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691FD34-20B7-48DC-A04E-CD14CA86347A}">
      <dgm:prSet phldrT="[Text]" custT="1"/>
      <dgm:spPr>
        <a:xfrm>
          <a:off x="9721" y="3513145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 Umožňuje naplno využiť moje kvality:</a:t>
          </a:r>
        </a:p>
        <a:p>
          <a:pPr algn="ctr"/>
          <a:endParaRPr lang="sk-SK" sz="12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ctr"/>
          <a:endParaRPr lang="en-US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9FA7F73C-45D9-43B3-AC2A-6F00616FDD55}" type="parTrans" cxnId="{093B8FC6-8960-4069-93B9-7B5FD7321230}">
      <dgm:prSet/>
      <dgm:spPr/>
      <dgm:t>
        <a:bodyPr/>
        <a:lstStyle/>
        <a:p>
          <a:endParaRPr lang="en-US"/>
        </a:p>
      </dgm:t>
    </dgm:pt>
    <dgm:pt modelId="{CE5CC1DB-3EAD-467D-B50B-A156B67AE077}" type="sibTrans" cxnId="{093B8FC6-8960-4069-93B9-7B5FD7321230}">
      <dgm:prSet/>
      <dgm:spPr>
        <a:xfrm rot="16199984">
          <a:off x="1166425" y="2815108"/>
          <a:ext cx="415565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298CD985-8990-43BE-9633-9C375AE52974}">
      <dgm:prSet phldrT="[Text]" custT="1"/>
      <dgm:spPr>
        <a:xfrm>
          <a:off x="9705" y="71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 Je v súlade s týmito hodnotami:</a:t>
          </a:r>
        </a:p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 </a:t>
          </a: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F02593F2-BF04-47E3-B0D9-6C1F9BC1F0FE}" type="parTrans" cxnId="{1CD5C44A-2F3F-48EB-9354-CEE1E2C9D098}">
      <dgm:prSet/>
      <dgm:spPr/>
      <dgm:t>
        <a:bodyPr/>
        <a:lstStyle/>
        <a:p>
          <a:endParaRPr lang="en-US"/>
        </a:p>
      </dgm:t>
    </dgm:pt>
    <dgm:pt modelId="{41174750-8AF0-4730-B0A0-1A77A48502A1}" type="sibTrans" cxnId="{1CD5C44A-2F3F-48EB-9354-CEE1E2C9D098}">
      <dgm:prSet/>
      <dgm:spPr>
        <a:xfrm>
          <a:off x="3497900" y="549077"/>
          <a:ext cx="1795557" cy="635511"/>
        </a:xfrm>
        <a:solidFill>
          <a:sysClr val="window" lastClr="FFFFFF"/>
        </a:solidFill>
        <a:ln>
          <a:noFill/>
        </a:ln>
        <a:effectLst/>
      </dgm:spPr>
      <dgm:t>
        <a:bodyPr/>
        <a:lstStyle/>
        <a:p>
          <a:pPr algn="ctr"/>
          <a:r>
            <a:rPr lang="sk-SK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„</a:t>
          </a:r>
          <a:r>
            <a:rPr lang="sk-SK" dirty="0" err="1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Kariérový</a:t>
          </a:r>
          <a:r>
            <a:rPr lang="sk-SK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kvietok“</a:t>
          </a:r>
          <a:endParaRPr lang="en-US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F162FC08-FBA5-40F5-AC13-85C5194A1D47}">
      <dgm:prSet phldrT="[Text]" custT="1"/>
      <dgm:spPr>
        <a:xfrm>
          <a:off x="6126523" y="3512425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 Prebieha v takomto prostredí:</a:t>
          </a: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  <a:endParaRPr lang="en-US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071EB5B-9E2D-4603-ABBA-704F7F830631}" type="sibTrans" cxnId="{55C1B796-54F4-4A16-8A82-634B8EDA5C5E}">
      <dgm:prSet/>
      <dgm:spPr>
        <a:xfrm rot="12715726">
          <a:off x="5701589" y="4073096"/>
          <a:ext cx="286962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EB6DB715-0BDC-412B-8F75-D63C51D9D328}" type="parTrans" cxnId="{55C1B796-54F4-4A16-8A82-634B8EDA5C5E}">
      <dgm:prSet/>
      <dgm:spPr/>
      <dgm:t>
        <a:bodyPr/>
        <a:lstStyle/>
        <a:p>
          <a:endParaRPr lang="en-US"/>
        </a:p>
      </dgm:t>
    </dgm:pt>
    <dgm:pt modelId="{6319DEFA-2832-451B-8985-819FD319825D}" type="pres">
      <dgm:prSet presAssocID="{4BD15088-F457-423D-AD56-2A827D41EF7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8EBCA6-1B6F-4565-AD88-5EE47FF1FF29}" type="pres">
      <dgm:prSet presAssocID="{06A24583-52D3-4151-B5A2-F2E2B560128B}" presName="node" presStyleLbl="node1" presStyleIdx="0" presStyleCnt="5" custScaleX="144928" custScaleY="144928" custRadScaleRad="147833" custRadScaleInc="1645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CCB91C3-3D3E-411F-AF68-E4B52C6CE5D5}" type="pres">
      <dgm:prSet presAssocID="{866322E8-2D54-4215-A518-332A2AA2BD46}" presName="sibTrans" presStyleLbl="sibTrans2D1" presStyleIdx="0" presStyleCnt="5" custAng="1081581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0AEFED2B-C5FE-44D4-B1D2-69747AC2CC40}" type="pres">
      <dgm:prSet presAssocID="{866322E8-2D54-4215-A518-332A2AA2BD4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B0776F4-E7E6-4EDF-B1B7-C4E88126472B}" type="pres">
      <dgm:prSet presAssocID="{F162FC08-FBA5-40F5-AC13-85C5194A1D47}" presName="node" presStyleLbl="node1" presStyleIdx="1" presStyleCnt="5" custScaleX="144928" custScaleY="144928" custRadScaleRad="143597" custRadScaleInc="1256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B995C36-B50A-4877-8E2F-CFFD98B11C91}" type="pres">
      <dgm:prSet presAssocID="{5071EB5B-9E2D-4603-ABBA-704F7F830631}" presName="sibTrans" presStyleLbl="sibTrans2D1" presStyleIdx="1" presStyleCnt="5" custAng="11184720" custLinFactNeighborX="-92355" custLinFactNeighborY="58920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09538396-E63C-4FA6-B023-4E42EC406BE1}" type="pres">
      <dgm:prSet presAssocID="{5071EB5B-9E2D-4603-ABBA-704F7F83063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70477D10-F3D1-4ECF-80EA-213B48478D1C}" type="pres">
      <dgm:prSet presAssocID="{778FD025-FD95-4181-83C1-FE059E75F470}" presName="node" presStyleLbl="node1" presStyleIdx="2" presStyleCnt="5" custScaleX="180012" custScaleY="180012" custRadScaleRad="8841" custRadScaleInc="-39818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21B14806-736B-463B-B2D4-F13CAC6FB317}" type="pres">
      <dgm:prSet presAssocID="{C88C7B2E-A63F-4037-936D-57209E45CD07}" presName="sibTrans" presStyleLbl="sibTrans2D1" presStyleIdx="2" presStyleCnt="5" custAng="21509257" custFlipVert="1" custFlipHor="1" custScaleX="124262" custScaleY="118339" custLinFactX="33793" custLinFactNeighborX="100000" custLinFactNeighborY="7934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7719274B-9C47-46B3-BC29-CB89D5BA941F}" type="pres">
      <dgm:prSet presAssocID="{C88C7B2E-A63F-4037-936D-57209E45CD0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A58273A-9494-40AC-8A2B-5B66DCE9F649}" type="pres">
      <dgm:prSet presAssocID="{9691FD34-20B7-48DC-A04E-CD14CA86347A}" presName="node" presStyleLbl="node1" presStyleIdx="3" presStyleCnt="5" custScaleX="144928" custScaleY="144928" custRadScaleRad="141844" custRadScaleInc="7497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FC209C0-7053-4B08-B1D8-7622210CCE42}" type="pres">
      <dgm:prSet presAssocID="{CE5CC1DB-3EAD-467D-B50B-A156B67AE077}" presName="sibTrans" presStyleLbl="sibTrans2D1" presStyleIdx="3" presStyleCnt="5" custAng="10816019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4D348DD3-2A7C-40CE-9FAC-91C7B14F05A8}" type="pres">
      <dgm:prSet presAssocID="{CE5CC1DB-3EAD-467D-B50B-A156B67AE07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B22F10A-912D-4958-A030-8FE62C92D7F6}" type="pres">
      <dgm:prSet presAssocID="{298CD985-8990-43BE-9633-9C375AE52974}" presName="node" presStyleLbl="node1" presStyleIdx="4" presStyleCnt="5" custScaleX="144928" custScaleY="144928" custRadScaleRad="147833" custRadScaleInc="3546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8062D88-F444-4F5D-AB92-FF16AFD0771F}" type="pres">
      <dgm:prSet presAssocID="{41174750-8AF0-4730-B0A0-1A77A48502A1}" presName="sibTrans" presStyleLbl="sibTrans2D1" presStyleIdx="4" presStyleCnt="5" custScaleX="183374" custLinFactNeighborX="773" custLinFactNeighborY="-78320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BB9DA9E8-866F-4DC5-BFCF-F3B4106E806F}" type="pres">
      <dgm:prSet presAssocID="{41174750-8AF0-4730-B0A0-1A77A48502A1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B45E25C-6887-4BFF-B9AD-30CE4F784231}" type="presOf" srcId="{866322E8-2D54-4215-A518-332A2AA2BD46}" destId="{0AEFED2B-C5FE-44D4-B1D2-69747AC2CC40}" srcOrd="1" destOrd="0" presId="urn:microsoft.com/office/officeart/2005/8/layout/cycle2"/>
    <dgm:cxn modelId="{493F9E5B-165A-4267-AD76-25FFBD750E22}" type="presOf" srcId="{F162FC08-FBA5-40F5-AC13-85C5194A1D47}" destId="{DB0776F4-E7E6-4EDF-B1B7-C4E88126472B}" srcOrd="0" destOrd="0" presId="urn:microsoft.com/office/officeart/2005/8/layout/cycle2"/>
    <dgm:cxn modelId="{55C1B796-54F4-4A16-8A82-634B8EDA5C5E}" srcId="{4BD15088-F457-423D-AD56-2A827D41EF7D}" destId="{F162FC08-FBA5-40F5-AC13-85C5194A1D47}" srcOrd="1" destOrd="0" parTransId="{EB6DB715-0BDC-412B-8F75-D63C51D9D328}" sibTransId="{5071EB5B-9E2D-4603-ABBA-704F7F830631}"/>
    <dgm:cxn modelId="{7737C1DD-9D0A-4D45-A52B-89BB0C2C3FAD}" type="presOf" srcId="{778FD025-FD95-4181-83C1-FE059E75F470}" destId="{70477D10-F3D1-4ECF-80EA-213B48478D1C}" srcOrd="0" destOrd="0" presId="urn:microsoft.com/office/officeart/2005/8/layout/cycle2"/>
    <dgm:cxn modelId="{CA0C9395-31E8-4208-BDB0-F2DC93F27ABD}" type="presOf" srcId="{866322E8-2D54-4215-A518-332A2AA2BD46}" destId="{0CCB91C3-3D3E-411F-AF68-E4B52C6CE5D5}" srcOrd="0" destOrd="0" presId="urn:microsoft.com/office/officeart/2005/8/layout/cycle2"/>
    <dgm:cxn modelId="{59C179BF-EFFF-44E8-AED2-407CA006DBDF}" srcId="{4BD15088-F457-423D-AD56-2A827D41EF7D}" destId="{06A24583-52D3-4151-B5A2-F2E2B560128B}" srcOrd="0" destOrd="0" parTransId="{3B614468-5170-40A6-A64C-CD888DEB4F03}" sibTransId="{866322E8-2D54-4215-A518-332A2AA2BD46}"/>
    <dgm:cxn modelId="{1CD5C44A-2F3F-48EB-9354-CEE1E2C9D098}" srcId="{4BD15088-F457-423D-AD56-2A827D41EF7D}" destId="{298CD985-8990-43BE-9633-9C375AE52974}" srcOrd="4" destOrd="0" parTransId="{F02593F2-BF04-47E3-B0D9-6C1F9BC1F0FE}" sibTransId="{41174750-8AF0-4730-B0A0-1A77A48502A1}"/>
    <dgm:cxn modelId="{3CA9A410-9031-4144-9557-7B43139E4266}" type="presOf" srcId="{CE5CC1DB-3EAD-467D-B50B-A156B67AE077}" destId="{4D348DD3-2A7C-40CE-9FAC-91C7B14F05A8}" srcOrd="1" destOrd="0" presId="urn:microsoft.com/office/officeart/2005/8/layout/cycle2"/>
    <dgm:cxn modelId="{06E55F1A-9C14-40AB-B01B-47D867E40CE0}" type="presOf" srcId="{CE5CC1DB-3EAD-467D-B50B-A156B67AE077}" destId="{1FC209C0-7053-4B08-B1D8-7622210CCE42}" srcOrd="0" destOrd="0" presId="urn:microsoft.com/office/officeart/2005/8/layout/cycle2"/>
    <dgm:cxn modelId="{2E07E95B-1E9D-4765-B32F-CB7717C45E28}" type="presOf" srcId="{C88C7B2E-A63F-4037-936D-57209E45CD07}" destId="{21B14806-736B-463B-B2D4-F13CAC6FB317}" srcOrd="0" destOrd="0" presId="urn:microsoft.com/office/officeart/2005/8/layout/cycle2"/>
    <dgm:cxn modelId="{86A0A1FE-2697-4031-B576-788EE54CC2E6}" type="presOf" srcId="{4BD15088-F457-423D-AD56-2A827D41EF7D}" destId="{6319DEFA-2832-451B-8985-819FD319825D}" srcOrd="0" destOrd="0" presId="urn:microsoft.com/office/officeart/2005/8/layout/cycle2"/>
    <dgm:cxn modelId="{4316939F-DDAB-4043-A539-54BF0E0B5743}" type="presOf" srcId="{9691FD34-20B7-48DC-A04E-CD14CA86347A}" destId="{BA58273A-9494-40AC-8A2B-5B66DCE9F649}" srcOrd="0" destOrd="0" presId="urn:microsoft.com/office/officeart/2005/8/layout/cycle2"/>
    <dgm:cxn modelId="{FA4DBEC7-18C2-49E1-9EC1-CF9331C415D2}" srcId="{4BD15088-F457-423D-AD56-2A827D41EF7D}" destId="{778FD025-FD95-4181-83C1-FE059E75F470}" srcOrd="2" destOrd="0" parTransId="{462161ED-25AF-4B36-9C5B-25D956DAB2FF}" sibTransId="{C88C7B2E-A63F-4037-936D-57209E45CD07}"/>
    <dgm:cxn modelId="{40FBFDA2-2F0B-42F6-8A14-575C726C5B0B}" type="presOf" srcId="{298CD985-8990-43BE-9633-9C375AE52974}" destId="{4B22F10A-912D-4958-A030-8FE62C92D7F6}" srcOrd="0" destOrd="0" presId="urn:microsoft.com/office/officeart/2005/8/layout/cycle2"/>
    <dgm:cxn modelId="{4FEBF09A-190B-480A-9367-4505E079B36B}" type="presOf" srcId="{06A24583-52D3-4151-B5A2-F2E2B560128B}" destId="{EC8EBCA6-1B6F-4565-AD88-5EE47FF1FF29}" srcOrd="0" destOrd="0" presId="urn:microsoft.com/office/officeart/2005/8/layout/cycle2"/>
    <dgm:cxn modelId="{990AF011-4574-4EBD-9E96-988251964B45}" type="presOf" srcId="{C88C7B2E-A63F-4037-936D-57209E45CD07}" destId="{7719274B-9C47-46B3-BC29-CB89D5BA941F}" srcOrd="1" destOrd="0" presId="urn:microsoft.com/office/officeart/2005/8/layout/cycle2"/>
    <dgm:cxn modelId="{73776A54-7500-4D3A-91EB-24414FB89D49}" type="presOf" srcId="{41174750-8AF0-4730-B0A0-1A77A48502A1}" destId="{E8062D88-F444-4F5D-AB92-FF16AFD0771F}" srcOrd="0" destOrd="0" presId="urn:microsoft.com/office/officeart/2005/8/layout/cycle2"/>
    <dgm:cxn modelId="{16D48AED-85E4-4E3E-ADF2-3C8737F8FD8F}" type="presOf" srcId="{5071EB5B-9E2D-4603-ABBA-704F7F830631}" destId="{09538396-E63C-4FA6-B023-4E42EC406BE1}" srcOrd="1" destOrd="0" presId="urn:microsoft.com/office/officeart/2005/8/layout/cycle2"/>
    <dgm:cxn modelId="{093B8FC6-8960-4069-93B9-7B5FD7321230}" srcId="{4BD15088-F457-423D-AD56-2A827D41EF7D}" destId="{9691FD34-20B7-48DC-A04E-CD14CA86347A}" srcOrd="3" destOrd="0" parTransId="{9FA7F73C-45D9-43B3-AC2A-6F00616FDD55}" sibTransId="{CE5CC1DB-3EAD-467D-B50B-A156B67AE077}"/>
    <dgm:cxn modelId="{DD3D1A97-DC50-4D3D-A210-CB52C1B21FDA}" type="presOf" srcId="{5071EB5B-9E2D-4603-ABBA-704F7F830631}" destId="{2B995C36-B50A-4877-8E2F-CFFD98B11C91}" srcOrd="0" destOrd="0" presId="urn:microsoft.com/office/officeart/2005/8/layout/cycle2"/>
    <dgm:cxn modelId="{19B5B0AB-BD1B-4FB2-9AC6-4D11AE2F7E67}" type="presOf" srcId="{41174750-8AF0-4730-B0A0-1A77A48502A1}" destId="{BB9DA9E8-866F-4DC5-BFCF-F3B4106E806F}" srcOrd="1" destOrd="0" presId="urn:microsoft.com/office/officeart/2005/8/layout/cycle2"/>
    <dgm:cxn modelId="{082F61CA-903F-4807-B331-692AC9755121}" type="presParOf" srcId="{6319DEFA-2832-451B-8985-819FD319825D}" destId="{EC8EBCA6-1B6F-4565-AD88-5EE47FF1FF29}" srcOrd="0" destOrd="0" presId="urn:microsoft.com/office/officeart/2005/8/layout/cycle2"/>
    <dgm:cxn modelId="{B1B43A69-BA89-492C-B1AC-A3A00A48C23F}" type="presParOf" srcId="{6319DEFA-2832-451B-8985-819FD319825D}" destId="{0CCB91C3-3D3E-411F-AF68-E4B52C6CE5D5}" srcOrd="1" destOrd="0" presId="urn:microsoft.com/office/officeart/2005/8/layout/cycle2"/>
    <dgm:cxn modelId="{90865A8C-2916-4BEA-98CD-FEF765DD5847}" type="presParOf" srcId="{0CCB91C3-3D3E-411F-AF68-E4B52C6CE5D5}" destId="{0AEFED2B-C5FE-44D4-B1D2-69747AC2CC40}" srcOrd="0" destOrd="0" presId="urn:microsoft.com/office/officeart/2005/8/layout/cycle2"/>
    <dgm:cxn modelId="{6EC08406-6CCD-4485-BF9E-87F6DCBD24BD}" type="presParOf" srcId="{6319DEFA-2832-451B-8985-819FD319825D}" destId="{DB0776F4-E7E6-4EDF-B1B7-C4E88126472B}" srcOrd="2" destOrd="0" presId="urn:microsoft.com/office/officeart/2005/8/layout/cycle2"/>
    <dgm:cxn modelId="{C125C6C2-3973-466D-B911-392FBBDF4991}" type="presParOf" srcId="{6319DEFA-2832-451B-8985-819FD319825D}" destId="{2B995C36-B50A-4877-8E2F-CFFD98B11C91}" srcOrd="3" destOrd="0" presId="urn:microsoft.com/office/officeart/2005/8/layout/cycle2"/>
    <dgm:cxn modelId="{21851D99-E2D0-4963-B514-528C931A742D}" type="presParOf" srcId="{2B995C36-B50A-4877-8E2F-CFFD98B11C91}" destId="{09538396-E63C-4FA6-B023-4E42EC406BE1}" srcOrd="0" destOrd="0" presId="urn:microsoft.com/office/officeart/2005/8/layout/cycle2"/>
    <dgm:cxn modelId="{0AD12B0F-5C15-4C26-A7B2-7EB98E287727}" type="presParOf" srcId="{6319DEFA-2832-451B-8985-819FD319825D}" destId="{70477D10-F3D1-4ECF-80EA-213B48478D1C}" srcOrd="4" destOrd="0" presId="urn:microsoft.com/office/officeart/2005/8/layout/cycle2"/>
    <dgm:cxn modelId="{A69F039B-51E6-42DC-B3B9-C77A5D3AEEA7}" type="presParOf" srcId="{6319DEFA-2832-451B-8985-819FD319825D}" destId="{21B14806-736B-463B-B2D4-F13CAC6FB317}" srcOrd="5" destOrd="0" presId="urn:microsoft.com/office/officeart/2005/8/layout/cycle2"/>
    <dgm:cxn modelId="{C3635A20-67DC-48B2-B3C4-6D833D4F1DA9}" type="presParOf" srcId="{21B14806-736B-463B-B2D4-F13CAC6FB317}" destId="{7719274B-9C47-46B3-BC29-CB89D5BA941F}" srcOrd="0" destOrd="0" presId="urn:microsoft.com/office/officeart/2005/8/layout/cycle2"/>
    <dgm:cxn modelId="{17C3C62B-1475-4E7D-85D9-E3EF19B7BC16}" type="presParOf" srcId="{6319DEFA-2832-451B-8985-819FD319825D}" destId="{BA58273A-9494-40AC-8A2B-5B66DCE9F649}" srcOrd="6" destOrd="0" presId="urn:microsoft.com/office/officeart/2005/8/layout/cycle2"/>
    <dgm:cxn modelId="{0E7789DC-4F84-4370-88CC-5CA5BE9EA4DF}" type="presParOf" srcId="{6319DEFA-2832-451B-8985-819FD319825D}" destId="{1FC209C0-7053-4B08-B1D8-7622210CCE42}" srcOrd="7" destOrd="0" presId="urn:microsoft.com/office/officeart/2005/8/layout/cycle2"/>
    <dgm:cxn modelId="{0A073B21-538A-4E1C-A854-E52AEE6603C2}" type="presParOf" srcId="{1FC209C0-7053-4B08-B1D8-7622210CCE42}" destId="{4D348DD3-2A7C-40CE-9FAC-91C7B14F05A8}" srcOrd="0" destOrd="0" presId="urn:microsoft.com/office/officeart/2005/8/layout/cycle2"/>
    <dgm:cxn modelId="{0477B753-0E3F-4002-87F5-C33651CDB0A1}" type="presParOf" srcId="{6319DEFA-2832-451B-8985-819FD319825D}" destId="{4B22F10A-912D-4958-A030-8FE62C92D7F6}" srcOrd="8" destOrd="0" presId="urn:microsoft.com/office/officeart/2005/8/layout/cycle2"/>
    <dgm:cxn modelId="{5F84517E-1C8F-44E7-B361-8CD1A272D456}" type="presParOf" srcId="{6319DEFA-2832-451B-8985-819FD319825D}" destId="{E8062D88-F444-4F5D-AB92-FF16AFD0771F}" srcOrd="9" destOrd="0" presId="urn:microsoft.com/office/officeart/2005/8/layout/cycle2"/>
    <dgm:cxn modelId="{33F2C51B-89EB-4CD5-AE99-4D70D4BF0992}" type="presParOf" srcId="{E8062D88-F444-4F5D-AB92-FF16AFD0771F}" destId="{BB9DA9E8-866F-4DC5-BFCF-F3B4106E806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99C4-B7A0-4125-985F-57E2C8ED9329}">
      <dsp:nvSpPr>
        <dsp:cNvPr id="0" name=""/>
        <dsp:cNvSpPr/>
      </dsp:nvSpPr>
      <dsp:spPr>
        <a:xfrm>
          <a:off x="2351" y="0"/>
          <a:ext cx="2865021" cy="5760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Úvodná fáza</a:t>
          </a:r>
          <a:endParaRPr lang="en-US" sz="1800" kern="1200" dirty="0"/>
        </a:p>
      </dsp:txBody>
      <dsp:txXfrm>
        <a:off x="290383" y="0"/>
        <a:ext cx="2288957" cy="576064"/>
      </dsp:txXfrm>
    </dsp:sp>
    <dsp:sp modelId="{53ECF009-FE31-45D1-8439-DFBD4F078200}">
      <dsp:nvSpPr>
        <dsp:cNvPr id="0" name=""/>
        <dsp:cNvSpPr/>
      </dsp:nvSpPr>
      <dsp:spPr>
        <a:xfrm>
          <a:off x="2580871" y="0"/>
          <a:ext cx="2865021" cy="5760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Fáza zberu informácií</a:t>
          </a:r>
          <a:endParaRPr lang="en-US" sz="1800" kern="1200" dirty="0"/>
        </a:p>
      </dsp:txBody>
      <dsp:txXfrm>
        <a:off x="2868903" y="0"/>
        <a:ext cx="2288957" cy="576064"/>
      </dsp:txXfrm>
    </dsp:sp>
    <dsp:sp modelId="{16CA10A9-7B3A-46DA-957B-E8F2E65C7E1B}">
      <dsp:nvSpPr>
        <dsp:cNvPr id="0" name=""/>
        <dsp:cNvSpPr/>
      </dsp:nvSpPr>
      <dsp:spPr>
        <a:xfrm>
          <a:off x="5159390" y="0"/>
          <a:ext cx="2865021" cy="5760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/>
            <a:t>Záverečná fáza</a:t>
          </a:r>
          <a:endParaRPr lang="en-US" sz="1800" kern="1200" dirty="0"/>
        </a:p>
      </dsp:txBody>
      <dsp:txXfrm>
        <a:off x="5447422" y="0"/>
        <a:ext cx="2288957" cy="576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D9119-9856-404E-B4FF-125E2C9755A6}">
      <dsp:nvSpPr>
        <dsp:cNvPr id="0" name=""/>
        <dsp:cNvSpPr/>
      </dsp:nvSpPr>
      <dsp:spPr>
        <a:xfrm>
          <a:off x="1867802" y="511293"/>
          <a:ext cx="4594036" cy="4594036"/>
        </a:xfrm>
        <a:prstGeom prst="blockArc">
          <a:avLst>
            <a:gd name="adj1" fmla="val 13500000"/>
            <a:gd name="adj2" fmla="val 16200000"/>
            <a:gd name="adj3" fmla="val 343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E1CCF-7747-4FE4-9C39-69723AB12FB4}">
      <dsp:nvSpPr>
        <dsp:cNvPr id="0" name=""/>
        <dsp:cNvSpPr/>
      </dsp:nvSpPr>
      <dsp:spPr>
        <a:xfrm>
          <a:off x="1867802" y="511293"/>
          <a:ext cx="4594036" cy="4594036"/>
        </a:xfrm>
        <a:prstGeom prst="blockArc">
          <a:avLst>
            <a:gd name="adj1" fmla="val 10800000"/>
            <a:gd name="adj2" fmla="val 13500000"/>
            <a:gd name="adj3" fmla="val 343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B2652-F00E-4B45-9FB4-0DF787D14D0A}">
      <dsp:nvSpPr>
        <dsp:cNvPr id="0" name=""/>
        <dsp:cNvSpPr/>
      </dsp:nvSpPr>
      <dsp:spPr>
        <a:xfrm>
          <a:off x="1867802" y="511293"/>
          <a:ext cx="4594036" cy="4594036"/>
        </a:xfrm>
        <a:prstGeom prst="blockArc">
          <a:avLst>
            <a:gd name="adj1" fmla="val 8100000"/>
            <a:gd name="adj2" fmla="val 10800000"/>
            <a:gd name="adj3" fmla="val 343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E7292-177E-4669-B8FC-18F1A620C1D2}">
      <dsp:nvSpPr>
        <dsp:cNvPr id="0" name=""/>
        <dsp:cNvSpPr/>
      </dsp:nvSpPr>
      <dsp:spPr>
        <a:xfrm>
          <a:off x="1867802" y="511293"/>
          <a:ext cx="4594036" cy="4594036"/>
        </a:xfrm>
        <a:prstGeom prst="blockArc">
          <a:avLst>
            <a:gd name="adj1" fmla="val 5400000"/>
            <a:gd name="adj2" fmla="val 8100000"/>
            <a:gd name="adj3" fmla="val 343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A1E36-31EA-4DEE-AA32-8963D8FE2C47}">
      <dsp:nvSpPr>
        <dsp:cNvPr id="0" name=""/>
        <dsp:cNvSpPr/>
      </dsp:nvSpPr>
      <dsp:spPr>
        <a:xfrm>
          <a:off x="1867802" y="511293"/>
          <a:ext cx="4594036" cy="4594036"/>
        </a:xfrm>
        <a:prstGeom prst="blockArc">
          <a:avLst>
            <a:gd name="adj1" fmla="val 2700000"/>
            <a:gd name="adj2" fmla="val 5400000"/>
            <a:gd name="adj3" fmla="val 343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8FBE3-7975-4B2D-9438-5CD0AE0FDB57}">
      <dsp:nvSpPr>
        <dsp:cNvPr id="0" name=""/>
        <dsp:cNvSpPr/>
      </dsp:nvSpPr>
      <dsp:spPr>
        <a:xfrm>
          <a:off x="1867802" y="511293"/>
          <a:ext cx="4594036" cy="4594036"/>
        </a:xfrm>
        <a:prstGeom prst="blockArc">
          <a:avLst>
            <a:gd name="adj1" fmla="val 0"/>
            <a:gd name="adj2" fmla="val 2700000"/>
            <a:gd name="adj3" fmla="val 343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BC5D8-36E6-46F7-8765-13BD05B48BAC}">
      <dsp:nvSpPr>
        <dsp:cNvPr id="0" name=""/>
        <dsp:cNvSpPr/>
      </dsp:nvSpPr>
      <dsp:spPr>
        <a:xfrm>
          <a:off x="1867802" y="511293"/>
          <a:ext cx="4594036" cy="4594036"/>
        </a:xfrm>
        <a:prstGeom prst="blockArc">
          <a:avLst>
            <a:gd name="adj1" fmla="val 18900000"/>
            <a:gd name="adj2" fmla="val 0"/>
            <a:gd name="adj3" fmla="val 343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85057-A4BE-4F12-A75A-DADC475B9D95}">
      <dsp:nvSpPr>
        <dsp:cNvPr id="0" name=""/>
        <dsp:cNvSpPr/>
      </dsp:nvSpPr>
      <dsp:spPr>
        <a:xfrm>
          <a:off x="1867802" y="511293"/>
          <a:ext cx="4594036" cy="4594036"/>
        </a:xfrm>
        <a:prstGeom prst="blockArc">
          <a:avLst>
            <a:gd name="adj1" fmla="val 16200000"/>
            <a:gd name="adj2" fmla="val 18900000"/>
            <a:gd name="adj3" fmla="val 343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AABA0-ECF5-4787-A6BF-B739689B307B}">
      <dsp:nvSpPr>
        <dsp:cNvPr id="0" name=""/>
        <dsp:cNvSpPr/>
      </dsp:nvSpPr>
      <dsp:spPr>
        <a:xfrm>
          <a:off x="3125624" y="1769115"/>
          <a:ext cx="2078392" cy="20783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Zručnosti pre riadenie kariéry</a:t>
          </a:r>
          <a:endParaRPr lang="en-US" sz="2400" kern="1200" dirty="0"/>
        </a:p>
      </dsp:txBody>
      <dsp:txXfrm>
        <a:off x="3429997" y="2073488"/>
        <a:ext cx="1469646" cy="1469646"/>
      </dsp:txXfrm>
    </dsp:sp>
    <dsp:sp modelId="{32B5FFD9-FA01-4BF9-A259-1DFCB3E732D2}">
      <dsp:nvSpPr>
        <dsp:cNvPr id="0" name=""/>
        <dsp:cNvSpPr/>
      </dsp:nvSpPr>
      <dsp:spPr>
        <a:xfrm>
          <a:off x="3266042" y="-348075"/>
          <a:ext cx="1797556" cy="17975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kern="1200" dirty="0" smtClean="0"/>
            <a:t>Konfrontovať osobné charakteristiky s charakteristikami povolania</a:t>
          </a:r>
          <a:endParaRPr lang="en-US" sz="1200" kern="1200" dirty="0"/>
        </a:p>
      </dsp:txBody>
      <dsp:txXfrm>
        <a:off x="3529288" y="-84829"/>
        <a:ext cx="1271064" cy="1271064"/>
      </dsp:txXfrm>
    </dsp:sp>
    <dsp:sp modelId="{13E0891D-D182-4B8E-B08D-B2540DAC6BCE}">
      <dsp:nvSpPr>
        <dsp:cNvPr id="0" name=""/>
        <dsp:cNvSpPr/>
      </dsp:nvSpPr>
      <dsp:spPr>
        <a:xfrm>
          <a:off x="4862413" y="313163"/>
          <a:ext cx="1797556" cy="17975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kern="1200" dirty="0" smtClean="0"/>
            <a:t>Vyhľadávať informácie o trhu práce a o vzdelávaní</a:t>
          </a:r>
          <a:endParaRPr lang="en-US" sz="1200" kern="1200" dirty="0"/>
        </a:p>
      </dsp:txBody>
      <dsp:txXfrm>
        <a:off x="5125659" y="576409"/>
        <a:ext cx="1271064" cy="1271064"/>
      </dsp:txXfrm>
    </dsp:sp>
    <dsp:sp modelId="{04678C91-B476-4DDF-97D3-0BF86E7B7C8D}">
      <dsp:nvSpPr>
        <dsp:cNvPr id="0" name=""/>
        <dsp:cNvSpPr/>
      </dsp:nvSpPr>
      <dsp:spPr>
        <a:xfrm>
          <a:off x="5523652" y="1909533"/>
          <a:ext cx="1797556" cy="17975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kern="1200" dirty="0" smtClean="0"/>
            <a:t>Pomenovať vlastné skúsenosti a zdôvodniť profesijné rozhodnutia</a:t>
          </a:r>
          <a:endParaRPr lang="en-US" sz="1200" kern="1200" dirty="0"/>
        </a:p>
      </dsp:txBody>
      <dsp:txXfrm>
        <a:off x="5786898" y="2172779"/>
        <a:ext cx="1271064" cy="1271064"/>
      </dsp:txXfrm>
    </dsp:sp>
    <dsp:sp modelId="{EA2272CD-D957-40D3-AAFB-F16B86F20FAA}">
      <dsp:nvSpPr>
        <dsp:cNvPr id="0" name=""/>
        <dsp:cNvSpPr/>
      </dsp:nvSpPr>
      <dsp:spPr>
        <a:xfrm>
          <a:off x="4862413" y="3505904"/>
          <a:ext cx="1797556" cy="17975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kern="1200" dirty="0" smtClean="0"/>
            <a:t>Vypracovať a adaptovať akčný plán</a:t>
          </a:r>
          <a:endParaRPr lang="en-US" sz="1200" kern="1200" dirty="0"/>
        </a:p>
      </dsp:txBody>
      <dsp:txXfrm>
        <a:off x="5125659" y="3769150"/>
        <a:ext cx="1271064" cy="1271064"/>
      </dsp:txXfrm>
    </dsp:sp>
    <dsp:sp modelId="{81DD3AB8-285A-40DD-82D6-53522E77804D}">
      <dsp:nvSpPr>
        <dsp:cNvPr id="0" name=""/>
        <dsp:cNvSpPr/>
      </dsp:nvSpPr>
      <dsp:spPr>
        <a:xfrm>
          <a:off x="3266042" y="4167143"/>
          <a:ext cx="1797556" cy="17975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kern="1200" dirty="0" smtClean="0"/>
            <a:t>Nájsť vo svojom prostredí potrebnú podporu</a:t>
          </a:r>
          <a:endParaRPr lang="en-US" sz="1200" kern="1200" dirty="0"/>
        </a:p>
      </dsp:txBody>
      <dsp:txXfrm>
        <a:off x="3529288" y="4430389"/>
        <a:ext cx="1271064" cy="1271064"/>
      </dsp:txXfrm>
    </dsp:sp>
    <dsp:sp modelId="{09E4914F-EE0C-426E-820D-E26445C60AA6}">
      <dsp:nvSpPr>
        <dsp:cNvPr id="0" name=""/>
        <dsp:cNvSpPr/>
      </dsp:nvSpPr>
      <dsp:spPr>
        <a:xfrm>
          <a:off x="1669672" y="3505904"/>
          <a:ext cx="1797556" cy="17975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kern="1200" dirty="0" smtClean="0"/>
            <a:t>Využívať a rozširovať sieť kontaktov pre profesijné účely</a:t>
          </a:r>
          <a:endParaRPr lang="en-US" sz="1200" kern="1200" dirty="0"/>
        </a:p>
      </dsp:txBody>
      <dsp:txXfrm>
        <a:off x="1932918" y="3769150"/>
        <a:ext cx="1271064" cy="1271064"/>
      </dsp:txXfrm>
    </dsp:sp>
    <dsp:sp modelId="{5791A4B7-C22B-4923-8C32-E38C6EDDDFEB}">
      <dsp:nvSpPr>
        <dsp:cNvPr id="0" name=""/>
        <dsp:cNvSpPr/>
      </dsp:nvSpPr>
      <dsp:spPr>
        <a:xfrm>
          <a:off x="1008433" y="1909533"/>
          <a:ext cx="1797556" cy="17975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kern="1200" dirty="0" smtClean="0"/>
            <a:t>Vypracovať rôznorodé alternatívy zamestnania</a:t>
          </a:r>
          <a:endParaRPr lang="en-US" sz="1200" kern="1200" dirty="0"/>
        </a:p>
      </dsp:txBody>
      <dsp:txXfrm>
        <a:off x="1271679" y="2172779"/>
        <a:ext cx="1271064" cy="1271064"/>
      </dsp:txXfrm>
    </dsp:sp>
    <dsp:sp modelId="{35211038-1011-4A6C-AB7F-3EB2A70BDDAB}">
      <dsp:nvSpPr>
        <dsp:cNvPr id="0" name=""/>
        <dsp:cNvSpPr/>
      </dsp:nvSpPr>
      <dsp:spPr>
        <a:xfrm>
          <a:off x="1669672" y="313163"/>
          <a:ext cx="1797556" cy="17975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kern="1200" dirty="0" smtClean="0"/>
            <a:t>Určiť priority medzi viacerými alternatívami</a:t>
          </a:r>
          <a:endParaRPr lang="en-US" sz="1200" kern="1200" dirty="0"/>
        </a:p>
      </dsp:txBody>
      <dsp:txXfrm>
        <a:off x="1932918" y="576409"/>
        <a:ext cx="1271064" cy="1271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EBCA6-1B6F-4565-AD88-5EE47FF1FF29}">
      <dsp:nvSpPr>
        <dsp:cNvPr id="0" name=""/>
        <dsp:cNvSpPr/>
      </dsp:nvSpPr>
      <dsp:spPr>
        <a:xfrm>
          <a:off x="6467590" y="-147"/>
          <a:ext cx="2669135" cy="2669135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 Za takýchto podmienok: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2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97886" y="130149"/>
        <a:ext cx="2408543" cy="2408543"/>
      </dsp:txXfrm>
    </dsp:sp>
    <dsp:sp modelId="{0CCB91C3-3D3E-411F-AF68-E4B52C6CE5D5}">
      <dsp:nvSpPr>
        <dsp:cNvPr id="0" name=""/>
        <dsp:cNvSpPr/>
      </dsp:nvSpPr>
      <dsp:spPr>
        <a:xfrm rot="16200000">
          <a:off x="7636822" y="2674680"/>
          <a:ext cx="345861" cy="62157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688701" y="2850874"/>
        <a:ext cx="242103" cy="372943"/>
      </dsp:txXfrm>
    </dsp:sp>
    <dsp:sp modelId="{DB0776F4-E7E6-4EDF-B1B7-C4E88126472B}">
      <dsp:nvSpPr>
        <dsp:cNvPr id="0" name=""/>
        <dsp:cNvSpPr/>
      </dsp:nvSpPr>
      <dsp:spPr>
        <a:xfrm>
          <a:off x="6482869" y="3321522"/>
          <a:ext cx="2669135" cy="2669135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 Prebieha v takomto prostredí: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  <a:endParaRPr lang="en-US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613165" y="3451818"/>
        <a:ext cx="2408543" cy="2408543"/>
      </dsp:txXfrm>
    </dsp:sp>
    <dsp:sp modelId="{2B995C36-B50A-4877-8E2F-CFFD98B11C91}">
      <dsp:nvSpPr>
        <dsp:cNvPr id="0" name=""/>
        <dsp:cNvSpPr/>
      </dsp:nvSpPr>
      <dsp:spPr>
        <a:xfrm rot="2203004">
          <a:off x="6101800" y="3920581"/>
          <a:ext cx="254532" cy="62157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6109375" y="4022070"/>
        <a:ext cx="178172" cy="372943"/>
      </dsp:txXfrm>
    </dsp:sp>
    <dsp:sp modelId="{70477D10-F3D1-4ECF-80EA-213B48478D1C}">
      <dsp:nvSpPr>
        <dsp:cNvPr id="0" name=""/>
        <dsp:cNvSpPr/>
      </dsp:nvSpPr>
      <dsp:spPr>
        <a:xfrm>
          <a:off x="3161840" y="1246254"/>
          <a:ext cx="3315277" cy="3315277"/>
        </a:xfrm>
        <a:prstGeom prst="ellipse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 Môžem v ňom použiť tieto zručnosti: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647351" y="1731765"/>
        <a:ext cx="2344255" cy="2344255"/>
      </dsp:txXfrm>
    </dsp:sp>
    <dsp:sp modelId="{21B14806-736B-463B-B2D4-F13CAC6FB317}">
      <dsp:nvSpPr>
        <dsp:cNvPr id="0" name=""/>
        <dsp:cNvSpPr/>
      </dsp:nvSpPr>
      <dsp:spPr>
        <a:xfrm rot="8904346" flipH="1" flipV="1">
          <a:off x="3367466" y="3967732"/>
          <a:ext cx="291424" cy="73556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3373945" y="4137747"/>
        <a:ext cx="203997" cy="441337"/>
      </dsp:txXfrm>
    </dsp:sp>
    <dsp:sp modelId="{BA58273A-9494-40AC-8A2B-5B66DCE9F649}">
      <dsp:nvSpPr>
        <dsp:cNvPr id="0" name=""/>
        <dsp:cNvSpPr/>
      </dsp:nvSpPr>
      <dsp:spPr>
        <a:xfrm>
          <a:off x="512826" y="3290924"/>
          <a:ext cx="2669135" cy="2669135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 Umožňuje naplno využiť moje kvality: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2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43122" y="3421220"/>
        <a:ext cx="2408543" cy="2408543"/>
      </dsp:txXfrm>
    </dsp:sp>
    <dsp:sp modelId="{1FC209C0-7053-4B08-B1D8-7622210CCE42}">
      <dsp:nvSpPr>
        <dsp:cNvPr id="0" name=""/>
        <dsp:cNvSpPr/>
      </dsp:nvSpPr>
      <dsp:spPr>
        <a:xfrm rot="5400003">
          <a:off x="1674987" y="2678571"/>
          <a:ext cx="329567" cy="621573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1724422" y="2753451"/>
        <a:ext cx="230697" cy="372943"/>
      </dsp:txXfrm>
    </dsp:sp>
    <dsp:sp modelId="{4B22F10A-912D-4958-A030-8FE62C92D7F6}">
      <dsp:nvSpPr>
        <dsp:cNvPr id="0" name=""/>
        <dsp:cNvSpPr/>
      </dsp:nvSpPr>
      <dsp:spPr>
        <a:xfrm>
          <a:off x="497493" y="0"/>
          <a:ext cx="2669135" cy="2669135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 Je v súlade s týmito hodnotami: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27789" y="130296"/>
        <a:ext cx="2408543" cy="2408543"/>
      </dsp:txXfrm>
    </dsp:sp>
    <dsp:sp modelId="{E8062D88-F444-4F5D-AB92-FF16AFD0771F}">
      <dsp:nvSpPr>
        <dsp:cNvPr id="0" name=""/>
        <dsp:cNvSpPr/>
      </dsp:nvSpPr>
      <dsp:spPr>
        <a:xfrm rot="21599915">
          <a:off x="3177046" y="536892"/>
          <a:ext cx="3208145" cy="621573"/>
        </a:xfrm>
        <a:prstGeom prst="rightArrow">
          <a:avLst>
            <a:gd name="adj1" fmla="val 60000"/>
            <a:gd name="adj2" fmla="val 50000"/>
          </a:avLst>
        </a:prstGeom>
        <a:solidFill>
          <a:sysClr val="window" lastClr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6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„</a:t>
          </a:r>
          <a:r>
            <a:rPr lang="sk-SK" sz="2600" kern="1200" dirty="0" err="1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Kariérový</a:t>
          </a:r>
          <a:r>
            <a:rPr lang="sk-SK" sz="2600" kern="1200" dirty="0" smtClean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kvietok“</a:t>
          </a:r>
          <a:endParaRPr lang="en-US" sz="26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3177046" y="661209"/>
        <a:ext cx="3021673" cy="372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0E78E-BD01-4212-9D60-153C93257F4E}" type="datetimeFigureOut">
              <a:rPr lang="en-GB" smtClean="0"/>
              <a:pPr/>
              <a:t>29/09/2015</a:t>
            </a:fld>
            <a:endParaRPr lang="en-GB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62ED-1D63-4F05-8641-8B20E6BDA6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672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79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Charakteristiky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osobnosti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umožňujú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úspešné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zvládnutie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určitého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povolania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Synonymum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osobnostné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vlastnosti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8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007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541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715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91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698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49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74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For most of these factors, it is more or less easy to take</a:t>
            </a:r>
            <a:r>
              <a:rPr lang="en-GB" baseline="0" dirty="0" smtClean="0"/>
              <a:t> them into account in the process of career guidance: they are relatively well defined and can be “measured” (tests, </a:t>
            </a:r>
            <a:r>
              <a:rPr lang="en-GB" baseline="0" dirty="0" err="1" smtClean="0"/>
              <a:t>questionaries</a:t>
            </a:r>
            <a:r>
              <a:rPr lang="en-GB" baseline="0" dirty="0" smtClean="0"/>
              <a:t>) or observed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What about experience and competences?</a:t>
            </a: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125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For most of these factors, it is more or less easy to take</a:t>
            </a:r>
            <a:r>
              <a:rPr lang="en-GB" baseline="0" dirty="0" smtClean="0"/>
              <a:t> them into account in the process of career guidance: they are relatively well defined and can be “measured” (tests, </a:t>
            </a:r>
            <a:r>
              <a:rPr lang="en-GB" baseline="0" dirty="0" err="1" smtClean="0"/>
              <a:t>questionaries</a:t>
            </a:r>
            <a:r>
              <a:rPr lang="en-GB" baseline="0" dirty="0" smtClean="0"/>
              <a:t>) or observed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What about experience and competences?</a:t>
            </a: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834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For most of these factors, it is more or less easy to take</a:t>
            </a:r>
            <a:r>
              <a:rPr lang="en-GB" baseline="0" dirty="0" smtClean="0"/>
              <a:t> them into account in the process of career guidance: they are relatively well defined and can be “measured” (tests, </a:t>
            </a:r>
            <a:r>
              <a:rPr lang="en-GB" baseline="0" dirty="0" err="1" smtClean="0"/>
              <a:t>questionaries</a:t>
            </a:r>
            <a:r>
              <a:rPr lang="en-GB" baseline="0" dirty="0" smtClean="0"/>
              <a:t>) or observed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What about experience and competences?</a:t>
            </a: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6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For most of these factors, it is more or less easy to take</a:t>
            </a:r>
            <a:r>
              <a:rPr lang="en-GB" baseline="0" dirty="0" smtClean="0"/>
              <a:t> them into account in the process of career guidance: they are relatively well defined and can be “measured” (tests, </a:t>
            </a:r>
            <a:r>
              <a:rPr lang="en-GB" baseline="0" dirty="0" err="1" smtClean="0"/>
              <a:t>questionaries</a:t>
            </a:r>
            <a:r>
              <a:rPr lang="en-GB" baseline="0" dirty="0" smtClean="0"/>
              <a:t>) or observed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What about experience and competences?</a:t>
            </a: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527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65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9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67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22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8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9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750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81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542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172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47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054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464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706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371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266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41541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119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9110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99197"/>
            <a:ext cx="1440159" cy="4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7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 dirty="0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72" y="6294437"/>
            <a:ext cx="1438656" cy="393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6270984"/>
            <a:ext cx="1250444" cy="4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29/09/2015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A5856-1995-404D-9EEE-046BEA33D394}" type="datetimeFigureOut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29/09/2015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73B2D-91B8-472E-B09A-32E2DE1A868F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3DED1">
                    <a:shade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E3DED1">
                  <a:shade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99197"/>
            <a:ext cx="1440159" cy="4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40477"/>
            <a:ext cx="7772400" cy="872499"/>
          </a:xfrm>
          <a:solidFill>
            <a:schemeClr val="tx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Opakovanie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2400" cy="1752600"/>
          </a:xfr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www.bksuspech.sk/images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6074283"/>
            <a:ext cx="1944216" cy="641700"/>
          </a:xfrm>
          <a:prstGeom prst="rect">
            <a:avLst/>
          </a:prstGeom>
          <a:noFill/>
          <a:effectLst>
            <a:glow>
              <a:schemeClr val="tx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reflection blurRad="6350" stA="52000" endA="300" endPos="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eoplenet.it/img/logo_fecbo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9" y="5795394"/>
            <a:ext cx="1512168" cy="10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6003984"/>
            <a:ext cx="2520280" cy="97946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83568" y="3365376"/>
            <a:ext cx="784887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 smtClean="0"/>
              <a:t>Vzdelávanie odborných poradcov </a:t>
            </a:r>
            <a:r>
              <a:rPr lang="sk-SK" sz="2400" dirty="0" err="1" smtClean="0"/>
              <a:t>UPSVaR</a:t>
            </a:r>
            <a:endParaRPr lang="en-GB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513" y="5795394"/>
            <a:ext cx="8712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6142721"/>
            <a:ext cx="2724150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24" y="601980"/>
            <a:ext cx="5394971" cy="14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5400000">
            <a:off x="5289947" y="3003947"/>
            <a:ext cx="6858000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2</a:t>
            </a: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.Fáza zberu informácií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006" y="177281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Urobte s klientom portfólio</a:t>
            </a:r>
            <a:endParaRPr lang="sk-SK" altLang="en-US" sz="2000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Urobte s klientom aktivity / </a:t>
            </a:r>
            <a:r>
              <a:rPr lang="sk-SK" altLang="en-US" sz="2000" b="1" dirty="0" err="1" smtClean="0"/>
              <a:t>testíky</a:t>
            </a:r>
            <a:r>
              <a:rPr lang="sk-SK" altLang="en-US" sz="2000" b="1" dirty="0" smtClean="0"/>
              <a:t> do ventilátora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Pošlite klienta do kontaktu s trhom / informačnými zdrojmi (ISTP)</a:t>
            </a:r>
            <a:endParaRPr lang="sk-S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73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/>
          </p:nvPr>
        </p:nvGraphicFramePr>
        <p:xfrm>
          <a:off x="-245110" y="211773"/>
          <a:ext cx="9634220" cy="609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435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5400000">
            <a:off x="5289947" y="3003947"/>
            <a:ext cx="6858000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lvl="0"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2.1 Portfólio</a:t>
            </a:r>
            <a:endParaRPr lang="en-GB" sz="36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949" y="1129713"/>
            <a:ext cx="79928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Vysvetlite</a:t>
            </a:r>
            <a:r>
              <a:rPr lang="sk-SK" altLang="en-US" sz="2000" dirty="0" smtClean="0"/>
              <a:t>, o čo ide </a:t>
            </a:r>
            <a:r>
              <a:rPr lang="sk-SK" altLang="en-US" sz="2000" i="1" dirty="0" smtClean="0"/>
              <a:t>(ČO, PREČO, AKO, ČO S TÝM?)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Krivka života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Zoznam vzdelávacích skúseností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b="1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Zoznam pracovných / mimopracovných skúseností: vyberte </a:t>
            </a:r>
            <a:r>
              <a:rPr lang="sk-SK" altLang="en-US" sz="2000" b="1" i="1" dirty="0" smtClean="0"/>
              <a:t>najpozitívnejšie hodnotenú </a:t>
            </a:r>
            <a:r>
              <a:rPr lang="sk-SK" altLang="en-US" sz="2000" b="1" dirty="0" smtClean="0"/>
              <a:t>a začnite tou.</a:t>
            </a:r>
            <a:endParaRPr lang="sk-SK" altLang="en-US" sz="2000" b="1" i="1" dirty="0" smtClean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000" dirty="0" smtClean="0"/>
              <a:t>„</a:t>
            </a:r>
            <a:r>
              <a:rPr lang="sk-SK" altLang="en-US" sz="2000" i="1" dirty="0" smtClean="0"/>
              <a:t>Popíšte mi Vašu prácu, ako keby som bol trojročné dieťa</a:t>
            </a:r>
            <a:r>
              <a:rPr lang="sk-SK" altLang="en-US" sz="2000" dirty="0" smtClean="0"/>
              <a:t>“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000" dirty="0" smtClean="0"/>
              <a:t>Zoznam slovies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000" dirty="0" smtClean="0"/>
              <a:t>„Otestujte sa“ v ISTP – tlač výsledkov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sk-SK" altLang="en-US" sz="20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dirty="0" smtClean="0"/>
              <a:t>Nechajte klienta </a:t>
            </a:r>
            <a:r>
              <a:rPr lang="sk-SK" altLang="en-US" sz="2000" b="1" dirty="0" smtClean="0"/>
              <a:t>pracovať doma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Na ďalšom stretnutí zhrňte </a:t>
            </a:r>
            <a:r>
              <a:rPr lang="sk-SK" altLang="en-US" sz="2000" dirty="0" smtClean="0"/>
              <a:t>(štvorec </a:t>
            </a:r>
            <a:r>
              <a:rPr lang="sk-SK" altLang="en-US" sz="2000" i="1" dirty="0" smtClean="0"/>
              <a:t>prašivé psy, kvietok, </a:t>
            </a:r>
            <a:r>
              <a:rPr lang="sk-SK" altLang="en-US" sz="2000" i="1" dirty="0" err="1" smtClean="0"/>
              <a:t>Europass</a:t>
            </a:r>
            <a:r>
              <a:rPr lang="sk-SK" altLang="en-US" sz="2000" i="1" dirty="0" smtClean="0"/>
              <a:t>, životopis...</a:t>
            </a:r>
            <a:r>
              <a:rPr lang="sk-SK" altLang="en-US" sz="2000" dirty="0" smtClean="0"/>
              <a:t>)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b="1" dirty="0"/>
          </a:p>
        </p:txBody>
      </p:sp>
      <p:pic>
        <p:nvPicPr>
          <p:cNvPr id="4" name="Picture 2" descr="http://www.leconciergemarketing.com/wp-content/uploads/Portfoli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5" y="188640"/>
            <a:ext cx="933077" cy="93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8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5400000">
            <a:off x="5289947" y="3003947"/>
            <a:ext cx="6858000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2.2</a:t>
            </a: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. Ventilátor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pic>
        <p:nvPicPr>
          <p:cNvPr id="3" name="Picture 2" descr="http://www.clker.com/cliparts/o/h/A/O/G/f/fan-new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0"/>
            <a:ext cx="1137113" cy="11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6949" y="1129713"/>
            <a:ext cx="79928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Vysvetlite</a:t>
            </a:r>
            <a:r>
              <a:rPr lang="sk-SK" altLang="en-US" sz="2000" dirty="0" smtClean="0"/>
              <a:t>, o čo ide </a:t>
            </a:r>
            <a:r>
              <a:rPr lang="sk-SK" altLang="en-US" sz="2000" i="1" dirty="0" smtClean="0"/>
              <a:t>(ČO, PREČO, AKO, ČO S TÝM?)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Hodnoty a záujmy </a:t>
            </a:r>
            <a:r>
              <a:rPr lang="sk-SK" altLang="en-US" sz="2000" dirty="0" smtClean="0"/>
              <a:t>(kartičky, </a:t>
            </a:r>
            <a:r>
              <a:rPr lang="sk-SK" altLang="en-US" sz="2000" dirty="0" err="1" smtClean="0"/>
              <a:t>kariérové</a:t>
            </a:r>
            <a:r>
              <a:rPr lang="sk-SK" altLang="en-US" sz="2000" dirty="0" smtClean="0"/>
              <a:t> kotvy...)</a:t>
            </a:r>
            <a:endParaRPr lang="sk-SK" altLang="en-US" sz="20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Osobnostné predpoklady </a:t>
            </a:r>
            <a:r>
              <a:rPr lang="sk-SK" altLang="en-US" sz="2000" dirty="0" smtClean="0"/>
              <a:t>(Rob to, čo najlepšie vieš, zoznam vlastností...)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b="1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Prostredie RIASEC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 smtClean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sk-SK" altLang="en-US" sz="20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Zhrnutie a zápis do ventilátora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444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5400000">
            <a:off x="5289947" y="3003947"/>
            <a:ext cx="6858000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2.2</a:t>
            </a: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. Ventilátor – ako?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pic>
        <p:nvPicPr>
          <p:cNvPr id="3" name="Picture 2" descr="http://www.clker.com/cliparts/o/h/A/O/G/f/fan-new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0"/>
            <a:ext cx="1137113" cy="11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32032"/>
              </p:ext>
            </p:extLst>
          </p:nvPr>
        </p:nvGraphicFramePr>
        <p:xfrm>
          <a:off x="323528" y="1137113"/>
          <a:ext cx="7416824" cy="5410574"/>
        </p:xfrm>
        <a:graphic>
          <a:graphicData uri="http://schemas.openxmlformats.org/drawingml/2006/table">
            <a:tbl>
              <a:tblPr firstRow="1" bandRow="1"/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46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sk-SK" sz="1800" dirty="0" smtClean="0">
                          <a:solidFill>
                            <a:schemeClr val="bg1"/>
                          </a:solidFill>
                        </a:rPr>
                        <a:t>Vedenie</a:t>
                      </a:r>
                      <a:r>
                        <a:rPr lang="sk-SK" sz="1800" baseline="0" dirty="0" smtClean="0">
                          <a:solidFill>
                            <a:schemeClr val="bg1"/>
                          </a:solidFill>
                        </a:rPr>
                        <a:t> rozhovoru – súhrn fázy zberu informácií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5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51">
                <a:tc>
                  <a:txBody>
                    <a:bodyPr/>
                    <a:lstStyle/>
                    <a:p>
                      <a:r>
                        <a:rPr lang="sk-SK" sz="18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Verdana"/>
                          <a:ea typeface="+mn-ea"/>
                          <a:cs typeface="+mn-cs"/>
                        </a:rPr>
                        <a:t>Úvod – vytvorenie pohody, prepojenie s predchádzajúcim stretnutím, uistenie o tom, že nehodnotíme...</a:t>
                      </a:r>
                      <a:endParaRPr lang="en-US" sz="18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58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2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sk-SK" sz="1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Každá</a:t>
                      </a:r>
                      <a:r>
                        <a:rPr lang="sk-SK" sz="1800" b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metóda bola klientovi vysvetlená zrozumiteľným jazykom (čo sme zisťovali?)</a:t>
                      </a:r>
                      <a:endParaRPr lang="en-US" sz="1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587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4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sk-SK" sz="1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Klient mal možnosť „uhádnuť“ výsledok pred ukázaním</a:t>
                      </a:r>
                      <a:endParaRPr lang="en-US" sz="1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58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sk-SK" sz="1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Klient sa mohol k výsledku aktívne vyjadriť (aj nesúhlasiť)</a:t>
                      </a:r>
                      <a:endParaRPr lang="en-US" sz="1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587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5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sk-SK" sz="1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Výsledky</a:t>
                      </a:r>
                      <a:r>
                        <a:rPr lang="sk-SK" sz="1800" b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boli prepájané s reálnym životom</a:t>
                      </a:r>
                      <a:endParaRPr lang="en-US" sz="1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58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3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sk-SK" sz="1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Poradca</a:t>
                      </a:r>
                      <a:r>
                        <a:rPr lang="sk-SK" sz="1800" b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nechal klienta zhrnúť výsledok a zhodnotiť jeho prínos</a:t>
                      </a:r>
                      <a:endParaRPr lang="en-US" sz="18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587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3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800" b="1" kern="1200" noProof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Verdana"/>
                          <a:ea typeface="+mn-ea"/>
                          <a:cs typeface="+mn-cs"/>
                        </a:rPr>
                        <a:t>Poradca dal k výsledku vhodnú aktivitu na doma</a:t>
                      </a:r>
                      <a:endParaRPr lang="en-US" sz="18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58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5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5400000">
            <a:off x="5289947" y="3003947"/>
            <a:ext cx="6858000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2.3. Kontakt s trhom / </a:t>
            </a:r>
            <a:r>
              <a:rPr kumimoji="0" lang="sk-SK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infozdroje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9180" y="575911"/>
            <a:ext cx="7992888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sk-SK" altLang="en-US" sz="2400" dirty="0" smtClean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400" b="1" dirty="0" smtClean="0"/>
              <a:t>Ukázať </a:t>
            </a:r>
            <a:r>
              <a:rPr lang="sk-SK" altLang="en-US" sz="2400" dirty="0" err="1"/>
              <a:t>kariérový</a:t>
            </a:r>
            <a:r>
              <a:rPr lang="sk-SK" altLang="en-US" sz="2400" dirty="0"/>
              <a:t> kvietok aspoň piatim ľuďom a opýtať sa ich, aké povolanie by sa hodilo ľuďom s takýmto profilom </a:t>
            </a:r>
            <a:endParaRPr lang="sk-SK" altLang="en-US" sz="2400" dirty="0" smtClean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sk-SK" altLang="en-US" sz="24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400" dirty="0" smtClean="0"/>
              <a:t>Porozmýšľať</a:t>
            </a:r>
            <a:r>
              <a:rPr lang="sk-SK" altLang="en-US" sz="2400" dirty="0"/>
              <a:t>, ktorá z doterajších </a:t>
            </a:r>
            <a:r>
              <a:rPr lang="sk-SK" altLang="en-US" sz="2400" dirty="0" smtClean="0"/>
              <a:t>skúseností </a:t>
            </a:r>
            <a:r>
              <a:rPr lang="sk-SK" altLang="en-US" sz="2400" b="1" dirty="0"/>
              <a:t>najlepšie zodpovedali kritériám </a:t>
            </a:r>
            <a:r>
              <a:rPr lang="sk-SK" altLang="en-US" sz="2400" dirty="0" smtClean="0"/>
              <a:t>z kvietka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sk-SK" altLang="en-US" sz="24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400" b="1" dirty="0" smtClean="0"/>
              <a:t>Vyhľadať </a:t>
            </a:r>
            <a:r>
              <a:rPr lang="sk-SK" altLang="en-US" sz="2400" b="1" dirty="0"/>
              <a:t>v ISTP </a:t>
            </a:r>
            <a:r>
              <a:rPr lang="sk-SK" altLang="en-US" sz="2400" dirty="0"/>
              <a:t>aspoň 5-10 povolaní, ktoré by </a:t>
            </a:r>
            <a:r>
              <a:rPr lang="sk-SK" altLang="en-US" sz="2400" dirty="0" smtClean="0"/>
              <a:t>zodpovedali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sk-SK" altLang="en-US" sz="24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400" dirty="0" smtClean="0"/>
              <a:t>Nájsť </a:t>
            </a:r>
            <a:r>
              <a:rPr lang="sk-SK" altLang="en-US" sz="2400" b="1" dirty="0" smtClean="0"/>
              <a:t>ponuky </a:t>
            </a:r>
            <a:r>
              <a:rPr lang="sk-SK" altLang="en-US" sz="2400" dirty="0" smtClean="0"/>
              <a:t>práce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sk-SK" altLang="en-US" sz="2400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400" b="1" dirty="0" smtClean="0"/>
              <a:t>Stretnúť </a:t>
            </a:r>
            <a:r>
              <a:rPr lang="sk-SK" altLang="en-US" sz="2400" b="1" dirty="0"/>
              <a:t>sa</a:t>
            </a:r>
            <a:r>
              <a:rPr lang="sk-SK" altLang="en-US" sz="2400" dirty="0"/>
              <a:t> aspoň s jedným človekom z </a:t>
            </a:r>
            <a:r>
              <a:rPr lang="sk-SK" altLang="en-US" sz="2400" dirty="0" smtClean="0"/>
              <a:t>oblasti a </a:t>
            </a:r>
            <a:r>
              <a:rPr lang="sk-SK" altLang="en-US" sz="2400" dirty="0"/>
              <a:t>urobiť s ním rozhovor </a:t>
            </a:r>
            <a:endParaRPr lang="sk-SK" altLang="en-US" sz="2400" dirty="0" smtClean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sk-SK" altLang="en-US" sz="2400" dirty="0" smtClean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400" b="1" dirty="0" smtClean="0"/>
              <a:t>Preskúmať možnosti rekvalifikácie</a:t>
            </a:r>
            <a:r>
              <a:rPr lang="sk-SK" altLang="en-US" sz="2400" dirty="0" smtClean="0"/>
              <a:t>...</a:t>
            </a:r>
            <a:endParaRPr lang="sk-SK" altLang="en-US" sz="2400" dirty="0"/>
          </a:p>
        </p:txBody>
      </p:sp>
      <p:pic>
        <p:nvPicPr>
          <p:cNvPr id="5123" name="Picture 3" descr="http://www.clker.com/cliparts/n/W/g/V/D/7/contacts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693955"/>
            <a:ext cx="1094207" cy="11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6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5400000">
            <a:off x="5289947" y="3003947"/>
            <a:ext cx="6858000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3. Záverečná fáza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949" y="1129713"/>
            <a:ext cx="7992888" cy="570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400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400" b="1" dirty="0" smtClean="0"/>
              <a:t>Stanovte spoločne 2 realistické </a:t>
            </a:r>
            <a:r>
              <a:rPr lang="sk-SK" altLang="en-US" sz="2400" b="1" dirty="0" err="1" smtClean="0"/>
              <a:t>kariérové</a:t>
            </a:r>
            <a:r>
              <a:rPr lang="sk-SK" altLang="en-US" sz="2400" b="1" dirty="0" smtClean="0"/>
              <a:t> ciele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4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4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400" b="1" dirty="0" smtClean="0"/>
              <a:t>Dajte klientovi na doma urobiť prieskum trhu práce </a:t>
            </a:r>
            <a:r>
              <a:rPr lang="sk-SK" altLang="en-US" sz="2400" dirty="0" smtClean="0"/>
              <a:t>(vyplniť príslušné časti záverečnej správy)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4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4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400" b="1" dirty="0" smtClean="0"/>
              <a:t>Nechajte klienta vypracovať akčný plán</a:t>
            </a:r>
            <a:endParaRPr lang="sk-SK" altLang="en-US" sz="2400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4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400" b="1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400" b="1" dirty="0" smtClean="0"/>
              <a:t>Nacvičte/pripravte praktické veci </a:t>
            </a:r>
            <a:r>
              <a:rPr lang="sk-SK" altLang="en-US" sz="2400" dirty="0" smtClean="0"/>
              <a:t>(CV, žiadosť, výberové konanie)</a:t>
            </a:r>
            <a:endParaRPr lang="sk-SK" altLang="en-US" sz="24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400" dirty="0" smtClean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sk-SK" altLang="en-US" sz="24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400" b="1" dirty="0" smtClean="0"/>
              <a:t>Pripravte spoločne záverečnú správu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94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5400000">
            <a:off x="5289947" y="3003947"/>
            <a:ext cx="6858000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3</a:t>
            </a: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.1 Záverečná</a:t>
            </a:r>
            <a:r>
              <a:rPr kumimoji="0" lang="sk-SK" sz="3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správa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587"/>
              </p:ext>
            </p:extLst>
          </p:nvPr>
        </p:nvGraphicFramePr>
        <p:xfrm>
          <a:off x="274839" y="164893"/>
          <a:ext cx="7992888" cy="6741499"/>
        </p:xfrm>
        <a:graphic>
          <a:graphicData uri="http://schemas.openxmlformats.org/drawingml/2006/table">
            <a:tbl>
              <a:tblPr firstRow="1" bandRow="1"/>
              <a:tblGrid>
                <a:gridCol w="2208462">
                  <a:extLst>
                    <a:ext uri="{9D8B030D-6E8A-4147-A177-3AD203B41FA5}">
                      <a16:colId xmlns:a16="http://schemas.microsoft.com/office/drawing/2014/main" val="968495132"/>
                    </a:ext>
                  </a:extLst>
                </a:gridCol>
                <a:gridCol w="5784426">
                  <a:extLst>
                    <a:ext uri="{9D8B030D-6E8A-4147-A177-3AD203B41FA5}">
                      <a16:colId xmlns:a16="http://schemas.microsoft.com/office/drawing/2014/main" val="1436237"/>
                    </a:ext>
                  </a:extLst>
                </a:gridCol>
              </a:tblGrid>
              <a:tr h="358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 informácie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58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Zdroj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5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3208"/>
                  </a:ext>
                </a:extLst>
              </a:tr>
              <a:tr h="5994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Okolnosti a ciele BK (2)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Formulovaná dohoda / zákazka zapísaná do dohody o vykonaní bilancie kompetencií na konci vstupného rozhovoru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56376"/>
                  </a:ext>
                </a:extLst>
              </a:tr>
              <a:tr h="5994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Hlavné fázy a použité metódy (2)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Záznam OPS / IAP s priebehom a obsahom stretnutí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37773"/>
                  </a:ext>
                </a:extLst>
              </a:tr>
              <a:tr h="1320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Motivácie (3)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Výsledky rôznych aktivít bilancie kompetencií (kompetenčné portfólio, výsledky rôznych aktivít a hodnotiacich metód, prieskum trhu práce)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Poznámky poradcu, v ktorých si zapisuje to, ako klient výsledky preformuloval vlastným jazykom.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27297"/>
                  </a:ext>
                </a:extLst>
              </a:tr>
              <a:tr h="5994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Kariérové ciele (4)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Hlavný a alternatívny kariérový cieľ si určuje si ich klient, musia byť definitívne určené pred záverečným rozhovorom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05646"/>
                  </a:ext>
                </a:extLst>
              </a:tr>
              <a:tr h="1080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Kompetencie (4A, 4B)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4A: Získané kompetencie prenositeľné do kariérových cieľov – portfólio kompetencií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4B: Potrebné (chýbajúce) kompetencie – karta povolania ISTP (porovnávame to, čo klient robiť vie s tým, čo sa musí naučiť)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686824"/>
                  </a:ext>
                </a:extLst>
              </a:tr>
              <a:tr h="839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Trh práce, prostredie, aktivity (5, 6)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Vypracuje klient v rámci overovania realizovateľnosti kariérového klienta (práca na doma po dohode s poradcom v priebehu záverečnej fázy)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95198"/>
                  </a:ext>
                </a:extLst>
              </a:tr>
              <a:tr h="5994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Akčný plán (7)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Vypracované klientom v priebehu záverečnej fázy, prípadne v priebehu záverečného rozhovoru.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75046"/>
                  </a:ext>
                </a:extLst>
              </a:tr>
              <a:tr h="5994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Komentáre (8)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Nepovinné – v prípade, že sa chce klient k záverečnej správe alebo k celému priebehu BK vyjadriť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42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5400000">
            <a:off x="5289947" y="3003947"/>
            <a:ext cx="6858000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    </a:t>
            </a: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KONIEC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pic>
        <p:nvPicPr>
          <p:cNvPr id="11266" name="Picture 2" descr="http://www.napive.sk/wp-content/uploads/2013/03/pat_m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0864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32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98687424"/>
              </p:ext>
            </p:extLst>
          </p:nvPr>
        </p:nvGraphicFramePr>
        <p:xfrm>
          <a:off x="539552" y="2096852"/>
          <a:ext cx="802676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539552" y="2708920"/>
            <a:ext cx="252028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200" u="sng" dirty="0" smtClean="0">
                <a:solidFill>
                  <a:schemeClr val="tx1">
                    <a:lumMod val="50000"/>
                  </a:schemeClr>
                </a:solidFill>
              </a:rPr>
              <a:t>Ciele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Informovať </a:t>
            </a:r>
            <a:r>
              <a:rPr lang="sk-SK" sz="1200" dirty="0">
                <a:solidFill>
                  <a:schemeClr val="tx1">
                    <a:lumMod val="50000"/>
                  </a:schemeClr>
                </a:solidFill>
              </a:rPr>
              <a:t>klienta o cieľoch a 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priebehu</a:t>
            </a:r>
          </a:p>
          <a:p>
            <a:pPr marL="285750" indent="-285750">
              <a:buFontTx/>
              <a:buChar char="-"/>
            </a:pPr>
            <a:r>
              <a:rPr lang="sk-SK" sz="1200" dirty="0">
                <a:solidFill>
                  <a:schemeClr val="tx1">
                    <a:lumMod val="50000"/>
                  </a:schemeClr>
                </a:solidFill>
              </a:rPr>
              <a:t>Vytvoriť atmosféru dôvery a 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otvorenosti</a:t>
            </a:r>
          </a:p>
          <a:p>
            <a:pPr marL="285750" indent="-285750">
              <a:buFontTx/>
              <a:buChar char="-"/>
            </a:pPr>
            <a:r>
              <a:rPr lang="sk-SK" sz="1200" dirty="0">
                <a:solidFill>
                  <a:schemeClr val="tx1">
                    <a:lumMod val="50000"/>
                  </a:schemeClr>
                </a:solidFill>
              </a:rPr>
              <a:t>Overiť motiváciu 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klienta</a:t>
            </a:r>
          </a:p>
          <a:p>
            <a:pPr marL="285750" indent="-285750">
              <a:buFontTx/>
              <a:buChar char="-"/>
            </a:pPr>
            <a:r>
              <a:rPr lang="sk-SK" sz="1200" dirty="0">
                <a:solidFill>
                  <a:schemeClr val="tx1">
                    <a:lumMod val="50000"/>
                  </a:schemeClr>
                </a:solidFill>
              </a:rPr>
              <a:t>Analyzovať požiadavky a očakávania 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klienta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54748" y="2708920"/>
            <a:ext cx="252028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200" u="sng" dirty="0" smtClean="0">
                <a:solidFill>
                  <a:schemeClr val="tx1">
                    <a:lumMod val="50000"/>
                  </a:schemeClr>
                </a:solidFill>
              </a:rPr>
              <a:t>Ciele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sk-SK" sz="1200" dirty="0">
                <a:solidFill>
                  <a:schemeClr val="tx1">
                    <a:lumMod val="50000"/>
                  </a:schemeClr>
                </a:solidFill>
              </a:rPr>
              <a:t>Analýza pracovných skúseností 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klienta</a:t>
            </a: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Analýza profilu klienta</a:t>
            </a:r>
            <a:endParaRPr lang="sk-SK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Vypracovanie hypotéz profesijnej orientácie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5951" y="2708920"/>
            <a:ext cx="252028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200" u="sng" dirty="0" smtClean="0">
                <a:solidFill>
                  <a:schemeClr val="tx1">
                    <a:lumMod val="50000"/>
                  </a:schemeClr>
                </a:solidFill>
              </a:rPr>
              <a:t>Ciele</a:t>
            </a: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Overovanie hypotéz v teréne</a:t>
            </a: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Vypracovanie akčného plánu</a:t>
            </a:r>
          </a:p>
          <a:p>
            <a:pPr marL="285750" indent="-285750">
              <a:buFontTx/>
              <a:buChar char="-"/>
            </a:pPr>
            <a:r>
              <a:rPr lang="sk-SK" sz="1200" dirty="0" smtClean="0">
                <a:solidFill>
                  <a:schemeClr val="tx1">
                    <a:lumMod val="50000"/>
                  </a:schemeClr>
                </a:solidFill>
              </a:rPr>
              <a:t>Vypracovanie a odovzdanie záverečnej správy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Priebeh bilancie</a:t>
            </a:r>
            <a:r>
              <a:rPr kumimoji="0" lang="sk-SK" sz="3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kompetencií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27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K čomu sa chceme dopracovať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1412776"/>
            <a:ext cx="7992888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3200" dirty="0" smtClean="0"/>
              <a:t>Portfólio kompetencií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3200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3200" dirty="0" smtClean="0"/>
              <a:t>Profil budúceho zamestnania (kvietok/ventilátor)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3200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3200" dirty="0" smtClean="0"/>
              <a:t>Záverečná správa – 2 </a:t>
            </a:r>
            <a:r>
              <a:rPr lang="sk-SK" altLang="en-US" sz="3200" dirty="0" err="1" smtClean="0"/>
              <a:t>kariérové</a:t>
            </a:r>
            <a:r>
              <a:rPr lang="sk-SK" altLang="en-US" sz="3200" dirty="0" smtClean="0"/>
              <a:t> projekty a akčný plán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3200" dirty="0"/>
          </a:p>
        </p:txBody>
      </p:sp>
      <p:pic>
        <p:nvPicPr>
          <p:cNvPr id="9" name="Picture 2" descr="http://www.leconciergemarketing.com/wp-content/uploads/Portfoli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40" y="4656741"/>
            <a:ext cx="1799348" cy="18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ker.com/cliparts/o/h/A/O/G/f/fan-new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569097"/>
            <a:ext cx="1569161" cy="156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iparthut.com/clip-arts/0/business-report-clip-art-94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65" y="4462159"/>
            <a:ext cx="1850901" cy="178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62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Čo chceme človeka naučiť?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947018"/>
              </p:ext>
            </p:extLst>
          </p:nvPr>
        </p:nvGraphicFramePr>
        <p:xfrm>
          <a:off x="191663" y="980728"/>
          <a:ext cx="832964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690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E7AABA0-ECF5-4787-A6BF-B739689B30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2E7AABA0-ECF5-4787-A6BF-B739689B30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2B5FFD9-FA01-4BF9-A259-1DFCB3E73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32B5FFD9-FA01-4BF9-A259-1DFCB3E73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D85057-A4BE-4F12-A75A-DADC475B9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69D85057-A4BE-4F12-A75A-DADC475B9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3E0891D-D182-4B8E-B08D-B2540DAC6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13E0891D-D182-4B8E-B08D-B2540DAC6B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FEBC5D8-36E6-46F7-8765-13BD05B48B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EFEBC5D8-36E6-46F7-8765-13BD05B48B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4678C91-B476-4DDF-97D3-0BF86E7B7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04678C91-B476-4DDF-97D3-0BF86E7B7C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8FBE3-7975-4B2D-9438-5CD0AE0FDB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ECB8FBE3-7975-4B2D-9438-5CD0AE0FDB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272CD-D957-40D3-AAFB-F16B86F20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EA2272CD-D957-40D3-AAFB-F16B86F20F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BA1E36-31EA-4DEE-AA32-8963D8FE2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graphicEl>
                                              <a:dgm id="{8DBA1E36-31EA-4DEE-AA32-8963D8FE2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DD3AB8-285A-40DD-82D6-53522E778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dgm id="{81DD3AB8-285A-40DD-82D6-53522E7780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CDE7292-177E-4669-B8FC-18F1A620C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8CDE7292-177E-4669-B8FC-18F1A620C1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E4914F-EE0C-426E-820D-E26445C60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09E4914F-EE0C-426E-820D-E26445C60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2BB2652-F00E-4B45-9FB4-0DF787D14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graphicEl>
                                              <a:dgm id="{32BB2652-F00E-4B45-9FB4-0DF787D14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91A4B7-C22B-4923-8C32-E38C6EDDD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graphicEl>
                                              <a:dgm id="{5791A4B7-C22B-4923-8C32-E38C6EDDDF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7DE1CCF-7747-4FE4-9C39-69723AB12F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77DE1CCF-7747-4FE4-9C39-69723AB12F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5211038-1011-4A6C-AB7F-3EB2A70BD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35211038-1011-4A6C-AB7F-3EB2A70BDD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8ED9119-9856-404E-B4FF-125E2C975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graphicEl>
                                              <a:dgm id="{A8ED9119-9856-404E-B4FF-125E2C9755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Ako to robíme?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02552"/>
              </p:ext>
            </p:extLst>
          </p:nvPr>
        </p:nvGraphicFramePr>
        <p:xfrm>
          <a:off x="-2" y="620688"/>
          <a:ext cx="9144002" cy="6606592"/>
        </p:xfrm>
        <a:graphic>
          <a:graphicData uri="http://schemas.openxmlformats.org/drawingml/2006/table">
            <a:tbl>
              <a:tblPr firstRow="1" bandRow="1"/>
              <a:tblGrid>
                <a:gridCol w="4572001">
                  <a:extLst>
                    <a:ext uri="{9D8B030D-6E8A-4147-A177-3AD203B41FA5}">
                      <a16:colId xmlns:a16="http://schemas.microsoft.com/office/drawing/2014/main" val="1694327475"/>
                    </a:ext>
                  </a:extLst>
                </a:gridCol>
                <a:gridCol w="4572001">
                  <a:extLst>
                    <a:ext uri="{9D8B030D-6E8A-4147-A177-3AD203B41FA5}">
                      <a16:colId xmlns:a16="http://schemas.microsoft.com/office/drawing/2014/main" val="11261767"/>
                    </a:ext>
                  </a:extLst>
                </a:gridCol>
              </a:tblGrid>
              <a:tr h="5806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3600" b="1" strike="sng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Radiť</a:t>
                      </a:r>
                      <a:endParaRPr lang="en-US" sz="3600" strike="sng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3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Sprevádzať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16909"/>
                  </a:ext>
                </a:extLst>
              </a:tr>
              <a:tr h="5806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Činnosť postavená na </a:t>
                      </a: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odbornosti</a:t>
                      </a: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„dávanie rád“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Činnosť zameraná na </a:t>
                      </a: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človeka</a:t>
                      </a: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„sprevádzanie procesom“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394891"/>
                  </a:ext>
                </a:extLst>
              </a:tr>
              <a:tr h="8709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Analýza situácie: </a:t>
                      </a: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diagnostika</a:t>
                      </a: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odborníkom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Analýza situácie: pomôcť klientovi, aby </a:t>
                      </a: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sám dospel k jasnejšiemu pochopeniu </a:t>
                      </a: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svojej situácie a možností riešenia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628367"/>
                  </a:ext>
                </a:extLst>
              </a:tr>
              <a:tr h="477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Analýza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Kladenie otázok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36900"/>
                  </a:ext>
                </a:extLst>
              </a:tr>
              <a:tr h="477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Poradca ako odborník na </a:t>
                      </a:r>
                      <a:r>
                        <a:rPr lang="sk-SK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riešenia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Poradca ako odborník na </a:t>
                      </a: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kladenie otázok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5681"/>
                  </a:ext>
                </a:extLst>
              </a:tr>
              <a:tr h="477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Najlepšie riešenie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Riešenie osoby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51993"/>
                  </a:ext>
                </a:extLst>
              </a:tr>
              <a:tr h="5806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Pracuje sa na tom, čo </a:t>
                      </a:r>
                      <a:r>
                        <a:rPr lang="sk-SK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odborník považuje za dôležité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Pracuje sa na to, </a:t>
                      </a: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čo prináša osoba</a:t>
                      </a: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jej vnímanie vlastného okolia a jeho možností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18222"/>
                  </a:ext>
                </a:extLst>
              </a:tr>
              <a:tr h="477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Riešenie</a:t>
                      </a:r>
                      <a:r>
                        <a:rPr lang="sk-SK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súčasnej situácie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Rozvoj schopnosti</a:t>
                      </a: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nachádzať riešenie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79789"/>
                  </a:ext>
                </a:extLst>
              </a:tr>
              <a:tr h="8709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Ovplyvňovanie: </a:t>
                      </a:r>
                      <a:r>
                        <a:rPr lang="sk-SK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priviesť klienta k pochopeniu a prijatiu</a:t>
                      </a:r>
                      <a:r>
                        <a:rPr lang="sk-SK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navrhovaných riešení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Ovplyvňovanie: priviesť klienta </a:t>
                      </a: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zváženiu všetkých dôležitých faktorov</a:t>
                      </a: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ale nesnažiť sa priviesť ho určitým smerom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74274"/>
                  </a:ext>
                </a:extLst>
              </a:tr>
              <a:tr h="5806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Odborník má poznanie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Klient má poznanie</a:t>
                      </a: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je odborník sám na seba. Poradca poskytuje „</a:t>
                      </a:r>
                      <a:r>
                        <a:rPr lang="sk-SK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štruktúrujúce</a:t>
                      </a: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zrkadlo“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65965"/>
                  </a:ext>
                </a:extLst>
              </a:tr>
              <a:tr h="5806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Vedie k vytvoreniu </a:t>
                      </a:r>
                      <a:r>
                        <a:rPr lang="sk-SK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vhodného kariérového cieľa</a:t>
                      </a:r>
                      <a:r>
                        <a:rPr lang="sk-SK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pre klienta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Vedie k</a:t>
                      </a:r>
                      <a:r>
                        <a:rPr lang="sk-SK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samostatnej aktivite klienta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1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21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Ako to môže</a:t>
            </a:r>
            <a:r>
              <a:rPr kumimoji="0" lang="sk-SK" sz="3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prebiehať?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9456"/>
              </p:ext>
            </p:extLst>
          </p:nvPr>
        </p:nvGraphicFramePr>
        <p:xfrm>
          <a:off x="179513" y="1397000"/>
          <a:ext cx="8712968" cy="46962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5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Čo?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Ako dlho?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41">
                <a:tc rowSpan="2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Úvod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Informačné stretnutie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Vstupný</a:t>
                      </a:r>
                      <a:r>
                        <a:rPr lang="sk-SK" baseline="0" dirty="0" smtClean="0"/>
                        <a:t> rozhovor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hodina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841">
                <a:tc rowSpan="3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Zber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Založenie portfólia</a:t>
                      </a:r>
                      <a:r>
                        <a:rPr lang="sk-SK" baseline="0" dirty="0" smtClean="0"/>
                        <a:t> kompetencií</a:t>
                      </a:r>
                      <a:r>
                        <a:rPr lang="sk-SK" dirty="0" smtClean="0"/>
                        <a:t> (skupina)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 hodiny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Vypracovanie </a:t>
                      </a:r>
                      <a:r>
                        <a:rPr lang="sk-SK" dirty="0" err="1" smtClean="0"/>
                        <a:t>kariérového</a:t>
                      </a:r>
                      <a:r>
                        <a:rPr lang="sk-SK" dirty="0" smtClean="0"/>
                        <a:t> kvietka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 hodiny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Vyhľadávanie</a:t>
                      </a:r>
                      <a:r>
                        <a:rPr lang="sk-SK" baseline="0" dirty="0" smtClean="0"/>
                        <a:t> informácií o trhu práce a povolaniach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hodina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41">
                <a:tc rowSpan="3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Záver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Monitorovanie</a:t>
                      </a:r>
                      <a:r>
                        <a:rPr lang="sk-SK" baseline="0" dirty="0" smtClean="0"/>
                        <a:t> – výsledky prieskumu trhu práce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hodina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8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Príprava záverečnej</a:t>
                      </a:r>
                      <a:r>
                        <a:rPr lang="sk-SK" baseline="0" dirty="0" smtClean="0"/>
                        <a:t> správy (poradca)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hodina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8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Rozhovor – dokončenie a odovzdanie záverečná správa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hodina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8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SPOLU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 hodín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2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5400000">
            <a:off x="5289947" y="3003947"/>
            <a:ext cx="6858000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0.Úvodné</a:t>
            </a:r>
            <a:r>
              <a:rPr kumimoji="0" lang="sk-SK" sz="3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</a:t>
            </a:r>
            <a:r>
              <a:rPr kumimoji="0" lang="sk-SK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info</a:t>
            </a:r>
            <a:r>
              <a:rPr kumimoji="0" lang="sk-SK" sz="3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-stretnutie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764704"/>
            <a:ext cx="799288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ČO? </a:t>
            </a:r>
            <a:endParaRPr lang="sk-SK" sz="2800" b="1" dirty="0" smtClean="0"/>
          </a:p>
          <a:p>
            <a:pPr algn="ctr"/>
            <a:r>
              <a:rPr lang="en-US" sz="2800" b="1" dirty="0" smtClean="0"/>
              <a:t>PREČO</a:t>
            </a:r>
            <a:r>
              <a:rPr lang="en-US" sz="2800" b="1" dirty="0"/>
              <a:t>? </a:t>
            </a:r>
            <a:endParaRPr lang="sk-SK" sz="2800" b="1" dirty="0" smtClean="0"/>
          </a:p>
          <a:p>
            <a:pPr algn="ctr"/>
            <a:r>
              <a:rPr lang="en-US" sz="2800" b="1" dirty="0" smtClean="0"/>
              <a:t>AKO</a:t>
            </a:r>
            <a:r>
              <a:rPr lang="en-US" sz="2800" b="1" dirty="0"/>
              <a:t>? </a:t>
            </a:r>
            <a:endParaRPr lang="sk-SK" sz="2800" b="1" dirty="0" smtClean="0"/>
          </a:p>
          <a:p>
            <a:pPr algn="ctr"/>
            <a:r>
              <a:rPr lang="en-US" sz="2800" b="1" dirty="0" smtClean="0"/>
              <a:t>ČO </a:t>
            </a:r>
            <a:r>
              <a:rPr lang="en-US" sz="2800" b="1" dirty="0"/>
              <a:t>ĎALEJ</a:t>
            </a:r>
            <a:r>
              <a:rPr lang="en-US" sz="2800" b="1" dirty="0" smtClean="0"/>
              <a:t>?</a:t>
            </a:r>
            <a:endParaRPr lang="sk-SK" sz="2800" b="1" dirty="0" smtClean="0"/>
          </a:p>
          <a:p>
            <a:endParaRPr lang="sk-SK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CIELE </a:t>
            </a:r>
            <a:r>
              <a:rPr lang="en-US" b="1" dirty="0"/>
              <a:t>BK </a:t>
            </a:r>
            <a:r>
              <a:rPr lang="en-US" dirty="0"/>
              <a:t>(</a:t>
            </a:r>
            <a:r>
              <a:rPr lang="en-US" dirty="0" err="1"/>
              <a:t>kariérový</a:t>
            </a:r>
            <a:r>
              <a:rPr lang="en-US" dirty="0"/>
              <a:t> </a:t>
            </a:r>
            <a:r>
              <a:rPr lang="en-US" dirty="0" err="1"/>
              <a:t>cieľ</a:t>
            </a:r>
            <a:r>
              <a:rPr lang="en-US" dirty="0"/>
              <a:t> a </a:t>
            </a:r>
            <a:r>
              <a:rPr lang="en-US" dirty="0" err="1"/>
              <a:t>akčný</a:t>
            </a:r>
            <a:r>
              <a:rPr lang="en-US" dirty="0"/>
              <a:t> </a:t>
            </a:r>
            <a:r>
              <a:rPr lang="en-US" dirty="0" err="1"/>
              <a:t>plán</a:t>
            </a:r>
            <a:r>
              <a:rPr lang="en-US" dirty="0"/>
              <a:t>, </a:t>
            </a:r>
            <a:r>
              <a:rPr lang="en-US" dirty="0" err="1"/>
              <a:t>nájdenie</a:t>
            </a:r>
            <a:r>
              <a:rPr lang="en-US" dirty="0"/>
              <a:t> </a:t>
            </a:r>
            <a:r>
              <a:rPr lang="en-US" dirty="0" err="1"/>
              <a:t>nadobudnutých</a:t>
            </a:r>
            <a:r>
              <a:rPr lang="en-US" dirty="0"/>
              <a:t> </a:t>
            </a:r>
            <a:r>
              <a:rPr lang="en-US" dirty="0" err="1"/>
              <a:t>kompetencií</a:t>
            </a:r>
            <a:r>
              <a:rPr lang="en-US" dirty="0"/>
              <a:t>, </a:t>
            </a:r>
            <a:r>
              <a:rPr lang="en-US" dirty="0" err="1"/>
              <a:t>lepšie</a:t>
            </a:r>
            <a:r>
              <a:rPr lang="en-US" dirty="0"/>
              <a:t> </a:t>
            </a:r>
            <a:r>
              <a:rPr lang="en-US" dirty="0" err="1"/>
              <a:t>sebavedomie</a:t>
            </a:r>
            <a:r>
              <a:rPr lang="en-US" dirty="0"/>
              <a:t>, </a:t>
            </a:r>
            <a:r>
              <a:rPr lang="en-US" dirty="0" err="1"/>
              <a:t>rozvoj</a:t>
            </a:r>
            <a:r>
              <a:rPr lang="en-US" dirty="0"/>
              <a:t> </a:t>
            </a:r>
            <a:r>
              <a:rPr lang="en-US" dirty="0" err="1"/>
              <a:t>zručností</a:t>
            </a:r>
            <a:r>
              <a:rPr lang="en-US" dirty="0"/>
              <a:t> pre </a:t>
            </a:r>
            <a:r>
              <a:rPr lang="en-US" dirty="0" err="1"/>
              <a:t>riadenie</a:t>
            </a:r>
            <a:r>
              <a:rPr lang="en-US" dirty="0"/>
              <a:t> </a:t>
            </a:r>
            <a:r>
              <a:rPr lang="en-US" dirty="0" err="1"/>
              <a:t>vlastnej</a:t>
            </a:r>
            <a:r>
              <a:rPr lang="en-US" dirty="0"/>
              <a:t> </a:t>
            </a:r>
            <a:r>
              <a:rPr lang="en-US" dirty="0" err="1"/>
              <a:t>kariéry</a:t>
            </a:r>
            <a:r>
              <a:rPr lang="en-US" dirty="0" smtClean="0"/>
              <a:t>)</a:t>
            </a: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PRIEBEH </a:t>
            </a:r>
            <a:r>
              <a:rPr lang="en-US" b="1" dirty="0"/>
              <a:t>BK </a:t>
            </a:r>
            <a:r>
              <a:rPr lang="en-US" dirty="0"/>
              <a:t>(</a:t>
            </a:r>
            <a:r>
              <a:rPr lang="en-US" dirty="0" err="1"/>
              <a:t>trvanie</a:t>
            </a:r>
            <a:r>
              <a:rPr lang="en-US" dirty="0"/>
              <a:t>, </a:t>
            </a:r>
            <a:r>
              <a:rPr lang="en-US" dirty="0" err="1"/>
              <a:t>fázy</a:t>
            </a:r>
            <a:r>
              <a:rPr lang="en-US" dirty="0"/>
              <a:t>, </a:t>
            </a:r>
            <a:r>
              <a:rPr lang="en-US" dirty="0" err="1"/>
              <a:t>metódy</a:t>
            </a:r>
            <a:r>
              <a:rPr lang="en-US" dirty="0"/>
              <a:t>, </a:t>
            </a:r>
            <a:r>
              <a:rPr lang="en-US" dirty="0" err="1"/>
              <a:t>poradca</a:t>
            </a:r>
            <a:r>
              <a:rPr lang="en-US" dirty="0"/>
              <a:t>, </a:t>
            </a: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záverečnej</a:t>
            </a:r>
            <a:r>
              <a:rPr lang="en-US" dirty="0"/>
              <a:t> </a:t>
            </a:r>
            <a:r>
              <a:rPr lang="en-US" dirty="0" err="1"/>
              <a:t>správy</a:t>
            </a:r>
            <a:r>
              <a:rPr lang="en-US" dirty="0" smtClean="0"/>
              <a:t>…)</a:t>
            </a: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BK </a:t>
            </a:r>
            <a:r>
              <a:rPr lang="en-US" dirty="0"/>
              <a:t>je </a:t>
            </a:r>
            <a:r>
              <a:rPr lang="en-US" dirty="0" err="1"/>
              <a:t>proces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vyžaduje</a:t>
            </a:r>
            <a:r>
              <a:rPr lang="en-US" dirty="0"/>
              <a:t> </a:t>
            </a:r>
            <a:r>
              <a:rPr lang="en-US" b="1" dirty="0" smtClean="0"/>
              <a:t>AKTÍVNE</a:t>
            </a:r>
            <a:r>
              <a:rPr lang="en-US" dirty="0" smtClean="0"/>
              <a:t> </a:t>
            </a:r>
            <a:r>
              <a:rPr lang="en-US" dirty="0" err="1"/>
              <a:t>zapojenie</a:t>
            </a:r>
            <a:r>
              <a:rPr lang="en-US" dirty="0"/>
              <a:t> </a:t>
            </a:r>
            <a:r>
              <a:rPr lang="en-US" dirty="0" err="1"/>
              <a:t>účastníka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9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5400000">
            <a:off x="5289947" y="3003947"/>
            <a:ext cx="6858000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1</a:t>
            </a: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.Vstupný rozhovor BK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60649"/>
            <a:ext cx="79928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Zistite</a:t>
            </a:r>
            <a:r>
              <a:rPr lang="sk-SK" altLang="en-US" sz="2000" b="1" dirty="0"/>
              <a:t>, prečo klient prichádza na </a:t>
            </a:r>
            <a:r>
              <a:rPr lang="sk-SK" altLang="en-US" sz="2000" b="1" dirty="0" smtClean="0"/>
              <a:t>BK</a:t>
            </a:r>
            <a:r>
              <a:rPr lang="sk-SK" altLang="en-US" sz="2000" dirty="0" smtClean="0"/>
              <a:t>.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b="1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 smtClean="0"/>
              <a:t>Klaďte </a:t>
            </a:r>
            <a:r>
              <a:rPr lang="sk-SK" altLang="en-US" sz="2000" b="1" dirty="0"/>
              <a:t>otázky</a:t>
            </a:r>
            <a:r>
              <a:rPr lang="sk-SK" altLang="en-US" sz="2000" dirty="0"/>
              <a:t>, ktoré </a:t>
            </a:r>
            <a:r>
              <a:rPr lang="sk-SK" altLang="en-US" sz="2000" b="1" dirty="0"/>
              <a:t>idú do hĺbky</a:t>
            </a:r>
            <a:r>
              <a:rPr lang="sk-SK" altLang="en-US" sz="2000" dirty="0"/>
              <a:t> – vedú k sebareflexii (pozitívne skúsenosti + dôvody, najväčšie úspechy, vnímané silné stránky, záujmy, vášeň, </a:t>
            </a:r>
            <a:r>
              <a:rPr lang="sk-SK" altLang="en-US" sz="2000" dirty="0" err="1"/>
              <a:t>úredstavy</a:t>
            </a:r>
            <a:r>
              <a:rPr lang="sk-SK" altLang="en-US" sz="2000" dirty="0"/>
              <a:t> o budúcom povolaní)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/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r>
              <a:rPr lang="sk-SK" altLang="en-US" sz="2000" b="1" dirty="0"/>
              <a:t>Napíšte si zákazku</a:t>
            </a:r>
            <a:r>
              <a:rPr lang="sk-SK" altLang="en-US" sz="2000" dirty="0" smtClean="0"/>
              <a:t>: Zákazka </a:t>
            </a:r>
            <a:r>
              <a:rPr lang="sk-SK" altLang="en-US" sz="2000" dirty="0"/>
              <a:t>je zmluvným vzťahom medzi poradcom </a:t>
            </a:r>
            <a:r>
              <a:rPr lang="sk-SK" altLang="en-US" sz="2000" dirty="0" err="1"/>
              <a:t>BdC</a:t>
            </a:r>
            <a:r>
              <a:rPr lang="sk-SK" altLang="en-US" sz="2000" dirty="0"/>
              <a:t> a klientom 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000" dirty="0"/>
              <a:t> ciele spoločnej práce, 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000" dirty="0"/>
              <a:t> použité metódy, 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sk-SK" altLang="en-US" sz="2000" dirty="0"/>
              <a:t> ako obaja spoznajú, že je spolupráca úspešná, 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</a:pPr>
            <a:endParaRPr lang="sk-SK" altLang="en-US" sz="2000" dirty="0" smtClean="0"/>
          </a:p>
          <a:p>
            <a:pPr marL="342900" indent="-342900">
              <a:lnSpc>
                <a:spcPct val="80000"/>
              </a:lnSpc>
              <a:buFont typeface="+mj-lt"/>
              <a:buAutoNum type="arabicPeriod" startAt="4"/>
            </a:pPr>
            <a:r>
              <a:rPr lang="sk-SK" altLang="en-US" sz="2000" b="1" dirty="0"/>
              <a:t>Podpíšte </a:t>
            </a:r>
            <a:r>
              <a:rPr lang="sk-SK" altLang="en-US" sz="2000" b="1" dirty="0" smtClean="0"/>
              <a:t>dohodu</a:t>
            </a:r>
            <a:endParaRPr lang="sk-S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825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 rot="5400000">
            <a:off x="5289947" y="3003947"/>
            <a:ext cx="6858000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lvl="0">
              <a:defRPr/>
            </a:pPr>
            <a:r>
              <a:rPr lang="sk-SK" sz="3600" dirty="0">
                <a:solidFill>
                  <a:srgbClr val="FFFFFF"/>
                </a:solidFill>
                <a:latin typeface="Segoe UI Light"/>
              </a:rPr>
              <a:t>1.Vstupný rozhovor BK</a:t>
            </a:r>
            <a:endParaRPr lang="en-GB" sz="36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-468560" y="1305719"/>
            <a:ext cx="9296400" cy="424656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46100" indent="-457200" algn="ctr">
              <a:lnSpc>
                <a:spcPct val="90000"/>
              </a:lnSpc>
              <a:buFont typeface="Verdana" panose="020B0604030504040204" pitchFamily="34" charset="0"/>
              <a:buAutoNum type="arabicPeriod"/>
            </a:pPr>
            <a:r>
              <a:rPr lang="sk-SK" altLang="en-US" sz="3600" smtClean="0"/>
              <a:t>RADIŤ</a:t>
            </a:r>
          </a:p>
          <a:p>
            <a:pPr marL="546100" indent="-457200" algn="ctr">
              <a:lnSpc>
                <a:spcPct val="90000"/>
              </a:lnSpc>
              <a:buFont typeface="Verdana" panose="020B0604030504040204" pitchFamily="34" charset="0"/>
              <a:buAutoNum type="arabicPeriod"/>
            </a:pPr>
            <a:endParaRPr lang="sk-SK" altLang="en-US" sz="3600" smtClean="0"/>
          </a:p>
          <a:p>
            <a:pPr marL="546100" indent="-457200" algn="ctr">
              <a:lnSpc>
                <a:spcPct val="90000"/>
              </a:lnSpc>
              <a:buFont typeface="Verdana" panose="020B0604030504040204" pitchFamily="34" charset="0"/>
              <a:buAutoNum type="arabicPeriod"/>
            </a:pPr>
            <a:r>
              <a:rPr lang="sk-SK" altLang="en-US" sz="3600" smtClean="0"/>
              <a:t>DÁVAŤ NÁVRHY</a:t>
            </a:r>
          </a:p>
          <a:p>
            <a:pPr marL="546100" indent="-457200" algn="ctr">
              <a:lnSpc>
                <a:spcPct val="90000"/>
              </a:lnSpc>
              <a:buFont typeface="Verdana" panose="020B0604030504040204" pitchFamily="34" charset="0"/>
              <a:buAutoNum type="arabicPeriod"/>
            </a:pPr>
            <a:endParaRPr lang="sk-SK" altLang="en-US" sz="3600" smtClean="0"/>
          </a:p>
          <a:p>
            <a:pPr marL="546100" indent="-457200" algn="ctr">
              <a:lnSpc>
                <a:spcPct val="90000"/>
              </a:lnSpc>
              <a:buFont typeface="Verdana" panose="020B0604030504040204" pitchFamily="34" charset="0"/>
              <a:buAutoNum type="arabicPeriod"/>
            </a:pPr>
            <a:r>
              <a:rPr lang="sk-SK" altLang="en-US" sz="3600" smtClean="0"/>
              <a:t>PONÚKAŤ RIEŠENIA</a:t>
            </a:r>
          </a:p>
          <a:p>
            <a:pPr marL="546100" indent="-457200" algn="ctr">
              <a:lnSpc>
                <a:spcPct val="90000"/>
              </a:lnSpc>
              <a:buFont typeface="Verdana" panose="020B0604030504040204" pitchFamily="34" charset="0"/>
              <a:buAutoNum type="arabicPeriod"/>
            </a:pPr>
            <a:endParaRPr lang="sk-SK" altLang="en-US" sz="3600" smtClean="0"/>
          </a:p>
          <a:p>
            <a:pPr marL="546100" indent="-457200" algn="ctr">
              <a:lnSpc>
                <a:spcPct val="90000"/>
              </a:lnSpc>
              <a:buFont typeface="Verdana" panose="020B0604030504040204" pitchFamily="34" charset="0"/>
              <a:buAutoNum type="arabicPeriod"/>
            </a:pPr>
            <a:r>
              <a:rPr lang="sk-SK" altLang="en-US" sz="3600" smtClean="0"/>
              <a:t>DÁVAŤ INFORMÁCIE</a:t>
            </a:r>
            <a:endParaRPr lang="sk-SK" altLang="en-US" sz="3600" dirty="0" smtClean="0"/>
          </a:p>
        </p:txBody>
      </p:sp>
      <p:pic>
        <p:nvPicPr>
          <p:cNvPr id="4" name="Picture 2" descr="http://www.clker.com/cliparts/6/S/W/2/g/t/transparent-red-no-circle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91444"/>
            <a:ext cx="4117975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5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9603</TotalTime>
  <Words>1332</Words>
  <Application>Microsoft Office PowerPoint</Application>
  <PresentationFormat>On-screen Show (4:3)</PresentationFormat>
  <Paragraphs>303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Times New Roman</vt:lpstr>
      <vt:lpstr>Verdana</vt:lpstr>
      <vt:lpstr>Wingdings 2</vt:lpstr>
      <vt:lpstr>Office Theme</vt:lpstr>
      <vt:lpstr>Aspect</vt:lpstr>
      <vt:lpstr>1_Aspect</vt:lpstr>
      <vt:lpstr>Opakovanie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SAINT-GOBAIN 1.7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Tomas Sprlak</cp:lastModifiedBy>
  <cp:revision>143</cp:revision>
  <dcterms:created xsi:type="dcterms:W3CDTF">2013-06-03T12:57:42Z</dcterms:created>
  <dcterms:modified xsi:type="dcterms:W3CDTF">2015-09-29T17:40:34Z</dcterms:modified>
</cp:coreProperties>
</file>