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7" d="100"/>
          <a:sy n="87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41BA7-A7CB-4969-A034-A0C8F38D9CD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sk-SK"/>
        </a:p>
      </dgm:t>
    </dgm:pt>
    <dgm:pt modelId="{09F5F417-9C69-447A-A4E5-D60C3D290D18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 </a:t>
          </a:r>
        </a:p>
        <a:p>
          <a:r>
            <a:rPr lang="sk-SK" sz="2800" b="1" i="0" dirty="0">
              <a:latin typeface="Century" panose="02040604050505020304" pitchFamily="18" charset="0"/>
            </a:rPr>
            <a:t>Slovenská republika</a:t>
          </a:r>
        </a:p>
      </dgm:t>
    </dgm:pt>
    <dgm:pt modelId="{663D79C4-C762-4F82-877A-19DD2A255A07}" type="parTrans" cxnId="{D10F77F1-7263-4FED-8AEF-367341BA7A0E}">
      <dgm:prSet/>
      <dgm:spPr/>
      <dgm:t>
        <a:bodyPr/>
        <a:lstStyle/>
        <a:p>
          <a:endParaRPr lang="sk-SK" b="1" i="0"/>
        </a:p>
      </dgm:t>
    </dgm:pt>
    <dgm:pt modelId="{7A729316-D59C-47F2-A9B8-2B2BD282B4A1}" type="sibTrans" cxnId="{D10F77F1-7263-4FED-8AEF-367341BA7A0E}">
      <dgm:prSet/>
      <dgm:spPr/>
      <dgm:t>
        <a:bodyPr/>
        <a:lstStyle/>
        <a:p>
          <a:endParaRPr lang="sk-SK" b="1" i="0"/>
        </a:p>
      </dgm:t>
    </dgm:pt>
    <dgm:pt modelId="{594988E9-FB1C-4F2C-A0E5-BC01417112C1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Štátna moc </a:t>
          </a:r>
        </a:p>
      </dgm:t>
    </dgm:pt>
    <dgm:pt modelId="{6B2F6821-E245-4F40-8939-47A49852CD15}" type="parTrans" cxnId="{7F437DB1-9890-4CFA-BCD9-949681EEAAAA}">
      <dgm:prSet/>
      <dgm:spPr/>
      <dgm:t>
        <a:bodyPr/>
        <a:lstStyle/>
        <a:p>
          <a:endParaRPr lang="sk-SK" sz="2800" b="1" i="0"/>
        </a:p>
      </dgm:t>
    </dgm:pt>
    <dgm:pt modelId="{B11E4D10-0D64-47D9-B0FD-64105BB068C3}" type="sibTrans" cxnId="{7F437DB1-9890-4CFA-BCD9-949681EEAAAA}">
      <dgm:prSet/>
      <dgm:spPr/>
      <dgm:t>
        <a:bodyPr/>
        <a:lstStyle/>
        <a:p>
          <a:endParaRPr lang="sk-SK" b="1" i="0"/>
        </a:p>
      </dgm:t>
    </dgm:pt>
    <dgm:pt modelId="{B81B6C40-A953-4327-8041-A10F98BC2976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Štátne územie</a:t>
          </a:r>
        </a:p>
      </dgm:t>
    </dgm:pt>
    <dgm:pt modelId="{22243D9E-ABEB-428E-BC3E-640569AC2E45}" type="parTrans" cxnId="{2A1D0273-06D5-4BBA-A46F-C3B14E090639}">
      <dgm:prSet/>
      <dgm:spPr/>
      <dgm:t>
        <a:bodyPr/>
        <a:lstStyle/>
        <a:p>
          <a:endParaRPr lang="sk-SK" sz="2800" b="1" i="0"/>
        </a:p>
      </dgm:t>
    </dgm:pt>
    <dgm:pt modelId="{712FEDD1-1D15-4FBF-9E2C-41D7BC7C6230}" type="sibTrans" cxnId="{2A1D0273-06D5-4BBA-A46F-C3B14E090639}">
      <dgm:prSet/>
      <dgm:spPr/>
      <dgm:t>
        <a:bodyPr/>
        <a:lstStyle/>
        <a:p>
          <a:endParaRPr lang="sk-SK" b="1" i="0"/>
        </a:p>
      </dgm:t>
    </dgm:pt>
    <dgm:pt modelId="{A033ABDA-B915-4E5F-BC6A-9A63C826712F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Štátne občianstvo</a:t>
          </a:r>
        </a:p>
      </dgm:t>
    </dgm:pt>
    <dgm:pt modelId="{56098C71-0904-4060-B01F-A84FCC5C9D7E}" type="parTrans" cxnId="{26F6E01D-8A43-4949-9263-E927CBC914D2}">
      <dgm:prSet/>
      <dgm:spPr/>
      <dgm:t>
        <a:bodyPr/>
        <a:lstStyle/>
        <a:p>
          <a:endParaRPr lang="sk-SK" sz="2800" b="1" i="0"/>
        </a:p>
      </dgm:t>
    </dgm:pt>
    <dgm:pt modelId="{74045A6D-D789-402B-9D4F-D24655C729D8}" type="sibTrans" cxnId="{26F6E01D-8A43-4949-9263-E927CBC914D2}">
      <dgm:prSet/>
      <dgm:spPr/>
      <dgm:t>
        <a:bodyPr/>
        <a:lstStyle/>
        <a:p>
          <a:endParaRPr lang="sk-SK" b="1" i="0"/>
        </a:p>
      </dgm:t>
    </dgm:pt>
    <dgm:pt modelId="{1AF80571-13F5-4E4D-B8AB-87BE1E170F32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Štátne symboly</a:t>
          </a:r>
        </a:p>
      </dgm:t>
    </dgm:pt>
    <dgm:pt modelId="{046610FA-2AD8-493C-82A8-4D6D821F5FC0}" type="parTrans" cxnId="{A5AE2F11-BF44-4BCC-A07D-5402F09CB794}">
      <dgm:prSet/>
      <dgm:spPr/>
      <dgm:t>
        <a:bodyPr/>
        <a:lstStyle/>
        <a:p>
          <a:endParaRPr lang="sk-SK" sz="2800" b="1" i="0"/>
        </a:p>
      </dgm:t>
    </dgm:pt>
    <dgm:pt modelId="{8F1904F9-6497-46FD-918F-2F506EAC91CB}" type="sibTrans" cxnId="{A5AE2F11-BF44-4BCC-A07D-5402F09CB794}">
      <dgm:prSet/>
      <dgm:spPr/>
      <dgm:t>
        <a:bodyPr/>
        <a:lstStyle/>
        <a:p>
          <a:endParaRPr lang="sk-SK" b="1" i="0"/>
        </a:p>
      </dgm:t>
    </dgm:pt>
    <dgm:pt modelId="{151ABD06-DCF7-4902-A887-309132EE4C34}">
      <dgm:prSet phldrT="[Text]" custT="1"/>
      <dgm:spPr/>
      <dgm:t>
        <a:bodyPr/>
        <a:lstStyle/>
        <a:p>
          <a:r>
            <a:rPr lang="sk-SK" sz="2800" b="1" i="0" dirty="0">
              <a:latin typeface="Century" panose="02040604050505020304" pitchFamily="18" charset="0"/>
            </a:rPr>
            <a:t>Štátna suverenita</a:t>
          </a:r>
        </a:p>
      </dgm:t>
    </dgm:pt>
    <dgm:pt modelId="{CD6492D8-967A-4CC6-B903-ED7B59D1894D}" type="parTrans" cxnId="{8F330279-F25C-4FE5-A9C5-5A1EB8A84112}">
      <dgm:prSet/>
      <dgm:spPr/>
      <dgm:t>
        <a:bodyPr/>
        <a:lstStyle/>
        <a:p>
          <a:endParaRPr lang="sk-SK" sz="2800" b="1" i="0"/>
        </a:p>
      </dgm:t>
    </dgm:pt>
    <dgm:pt modelId="{3FBFF91A-2DB0-4CFB-9A66-848903D4908A}" type="sibTrans" cxnId="{8F330279-F25C-4FE5-A9C5-5A1EB8A84112}">
      <dgm:prSet/>
      <dgm:spPr/>
      <dgm:t>
        <a:bodyPr/>
        <a:lstStyle/>
        <a:p>
          <a:endParaRPr lang="sk-SK" b="1" i="0"/>
        </a:p>
      </dgm:t>
    </dgm:pt>
    <dgm:pt modelId="{77E0217C-6990-4176-ACE3-1DA894E9F7DB}" type="pres">
      <dgm:prSet presAssocID="{66C41BA7-A7CB-4969-A034-A0C8F38D9CD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D5D5B451-8193-46D7-A7B0-6CD9462FB291}" type="pres">
      <dgm:prSet presAssocID="{09F5F417-9C69-447A-A4E5-D60C3D290D18}" presName="hierRoot1" presStyleCnt="0">
        <dgm:presLayoutVars>
          <dgm:hierBranch val="init"/>
        </dgm:presLayoutVars>
      </dgm:prSet>
      <dgm:spPr/>
    </dgm:pt>
    <dgm:pt modelId="{FDF2E953-8E5E-45F5-BDF9-249C9465F0D6}" type="pres">
      <dgm:prSet presAssocID="{09F5F417-9C69-447A-A4E5-D60C3D290D18}" presName="rootComposite1" presStyleCnt="0"/>
      <dgm:spPr/>
    </dgm:pt>
    <dgm:pt modelId="{588D4BD7-71F5-49EC-B4E7-C16F291E2A9A}" type="pres">
      <dgm:prSet presAssocID="{09F5F417-9C69-447A-A4E5-D60C3D290D18}" presName="rootText1" presStyleLbl="alignAcc1" presStyleIdx="0" presStyleCnt="0" custScaleX="279434" custScaleY="250904" custLinFactNeighborX="1046" custLinFactNeighborY="-7680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C36929E-E731-4FF5-A095-C9CA15AB615E}" type="pres">
      <dgm:prSet presAssocID="{09F5F417-9C69-447A-A4E5-D60C3D290D18}" presName="topArc1" presStyleLbl="parChTrans1D1" presStyleIdx="0" presStyleCnt="12"/>
      <dgm:spPr/>
    </dgm:pt>
    <dgm:pt modelId="{3F9F87E0-CEEB-4FDE-9860-983B7FA28161}" type="pres">
      <dgm:prSet presAssocID="{09F5F417-9C69-447A-A4E5-D60C3D290D18}" presName="bottomArc1" presStyleLbl="parChTrans1D1" presStyleIdx="1" presStyleCnt="12"/>
      <dgm:spPr/>
    </dgm:pt>
    <dgm:pt modelId="{B954C2BC-71C0-4F5C-A34B-D66FE09A606C}" type="pres">
      <dgm:prSet presAssocID="{09F5F417-9C69-447A-A4E5-D60C3D290D18}" presName="topConnNode1" presStyleLbl="node1" presStyleIdx="0" presStyleCnt="0"/>
      <dgm:spPr/>
      <dgm:t>
        <a:bodyPr/>
        <a:lstStyle/>
        <a:p>
          <a:endParaRPr lang="sk-SK"/>
        </a:p>
      </dgm:t>
    </dgm:pt>
    <dgm:pt modelId="{2032F94E-FACB-4662-B19E-853D526322D9}" type="pres">
      <dgm:prSet presAssocID="{09F5F417-9C69-447A-A4E5-D60C3D290D18}" presName="hierChild2" presStyleCnt="0"/>
      <dgm:spPr/>
    </dgm:pt>
    <dgm:pt modelId="{FC5DCC09-F472-47BD-B347-8C435279D677}" type="pres">
      <dgm:prSet presAssocID="{6B2F6821-E245-4F40-8939-47A49852CD15}" presName="Name28" presStyleLbl="parChTrans1D2" presStyleIdx="0" presStyleCnt="5"/>
      <dgm:spPr/>
      <dgm:t>
        <a:bodyPr/>
        <a:lstStyle/>
        <a:p>
          <a:endParaRPr lang="sk-SK"/>
        </a:p>
      </dgm:t>
    </dgm:pt>
    <dgm:pt modelId="{D6AEB640-0C54-40BB-AC60-E64686233421}" type="pres">
      <dgm:prSet presAssocID="{594988E9-FB1C-4F2C-A0E5-BC01417112C1}" presName="hierRoot2" presStyleCnt="0">
        <dgm:presLayoutVars>
          <dgm:hierBranch val="init"/>
        </dgm:presLayoutVars>
      </dgm:prSet>
      <dgm:spPr/>
    </dgm:pt>
    <dgm:pt modelId="{77623093-D1D2-4DB7-9B39-58C18575BD14}" type="pres">
      <dgm:prSet presAssocID="{594988E9-FB1C-4F2C-A0E5-BC01417112C1}" presName="rootComposite2" presStyleCnt="0"/>
      <dgm:spPr/>
    </dgm:pt>
    <dgm:pt modelId="{1ED82821-DD58-47B9-8DFA-A48AB72C16EF}" type="pres">
      <dgm:prSet presAssocID="{594988E9-FB1C-4F2C-A0E5-BC01417112C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1105F1C-F5A0-4307-9B1C-19F90EB7AF0F}" type="pres">
      <dgm:prSet presAssocID="{594988E9-FB1C-4F2C-A0E5-BC01417112C1}" presName="topArc2" presStyleLbl="parChTrans1D1" presStyleIdx="2" presStyleCnt="12"/>
      <dgm:spPr/>
    </dgm:pt>
    <dgm:pt modelId="{F8B6B9E7-62D7-4BD6-BEB8-E5BA197C5540}" type="pres">
      <dgm:prSet presAssocID="{594988E9-FB1C-4F2C-A0E5-BC01417112C1}" presName="bottomArc2" presStyleLbl="parChTrans1D1" presStyleIdx="3" presStyleCnt="12"/>
      <dgm:spPr/>
    </dgm:pt>
    <dgm:pt modelId="{C4E8831D-4240-4EB4-B811-ED9B1750F378}" type="pres">
      <dgm:prSet presAssocID="{594988E9-FB1C-4F2C-A0E5-BC01417112C1}" presName="topConnNode2" presStyleLbl="node2" presStyleIdx="0" presStyleCnt="0"/>
      <dgm:spPr/>
      <dgm:t>
        <a:bodyPr/>
        <a:lstStyle/>
        <a:p>
          <a:endParaRPr lang="sk-SK"/>
        </a:p>
      </dgm:t>
    </dgm:pt>
    <dgm:pt modelId="{FB0944F2-0F8B-4CA1-AF8A-C57BC298B4FF}" type="pres">
      <dgm:prSet presAssocID="{594988E9-FB1C-4F2C-A0E5-BC01417112C1}" presName="hierChild4" presStyleCnt="0"/>
      <dgm:spPr/>
    </dgm:pt>
    <dgm:pt modelId="{715E700A-7587-4623-811D-4FDC4A532E68}" type="pres">
      <dgm:prSet presAssocID="{594988E9-FB1C-4F2C-A0E5-BC01417112C1}" presName="hierChild5" presStyleCnt="0"/>
      <dgm:spPr/>
    </dgm:pt>
    <dgm:pt modelId="{71064113-857C-4D7E-B410-52F957B51EBA}" type="pres">
      <dgm:prSet presAssocID="{22243D9E-ABEB-428E-BC3E-640569AC2E45}" presName="Name28" presStyleLbl="parChTrans1D2" presStyleIdx="1" presStyleCnt="5"/>
      <dgm:spPr/>
      <dgm:t>
        <a:bodyPr/>
        <a:lstStyle/>
        <a:p>
          <a:endParaRPr lang="sk-SK"/>
        </a:p>
      </dgm:t>
    </dgm:pt>
    <dgm:pt modelId="{3587F286-0A03-4507-81B1-619714B695FD}" type="pres">
      <dgm:prSet presAssocID="{B81B6C40-A953-4327-8041-A10F98BC2976}" presName="hierRoot2" presStyleCnt="0">
        <dgm:presLayoutVars>
          <dgm:hierBranch val="init"/>
        </dgm:presLayoutVars>
      </dgm:prSet>
      <dgm:spPr/>
    </dgm:pt>
    <dgm:pt modelId="{3DD4D7D2-875D-451D-8AB1-6E696CBCBB0B}" type="pres">
      <dgm:prSet presAssocID="{B81B6C40-A953-4327-8041-A10F98BC2976}" presName="rootComposite2" presStyleCnt="0"/>
      <dgm:spPr/>
    </dgm:pt>
    <dgm:pt modelId="{809BC12D-5D59-4874-8CCF-BAD1BB0F7708}" type="pres">
      <dgm:prSet presAssocID="{B81B6C40-A953-4327-8041-A10F98BC297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BC9BF0-1056-4BD0-9078-F917ED9AB2A0}" type="pres">
      <dgm:prSet presAssocID="{B81B6C40-A953-4327-8041-A10F98BC2976}" presName="topArc2" presStyleLbl="parChTrans1D1" presStyleIdx="4" presStyleCnt="12"/>
      <dgm:spPr/>
    </dgm:pt>
    <dgm:pt modelId="{E82281D7-67E1-4D3A-8631-0E0904ECA8F4}" type="pres">
      <dgm:prSet presAssocID="{B81B6C40-A953-4327-8041-A10F98BC2976}" presName="bottomArc2" presStyleLbl="parChTrans1D1" presStyleIdx="5" presStyleCnt="12"/>
      <dgm:spPr/>
    </dgm:pt>
    <dgm:pt modelId="{7DDDD3C9-2224-489C-994E-8E0883394AE1}" type="pres">
      <dgm:prSet presAssocID="{B81B6C40-A953-4327-8041-A10F98BC2976}" presName="topConnNode2" presStyleLbl="node2" presStyleIdx="0" presStyleCnt="0"/>
      <dgm:spPr/>
      <dgm:t>
        <a:bodyPr/>
        <a:lstStyle/>
        <a:p>
          <a:endParaRPr lang="sk-SK"/>
        </a:p>
      </dgm:t>
    </dgm:pt>
    <dgm:pt modelId="{1EF7A746-E312-4A04-94D3-9D625BCF19B4}" type="pres">
      <dgm:prSet presAssocID="{B81B6C40-A953-4327-8041-A10F98BC2976}" presName="hierChild4" presStyleCnt="0"/>
      <dgm:spPr/>
    </dgm:pt>
    <dgm:pt modelId="{F6F3CD30-B1A8-4CBD-8412-7518BF5D10CE}" type="pres">
      <dgm:prSet presAssocID="{B81B6C40-A953-4327-8041-A10F98BC2976}" presName="hierChild5" presStyleCnt="0"/>
      <dgm:spPr/>
    </dgm:pt>
    <dgm:pt modelId="{1C2D5CD0-2CB2-46B2-A3CA-843122F6202E}" type="pres">
      <dgm:prSet presAssocID="{56098C71-0904-4060-B01F-A84FCC5C9D7E}" presName="Name28" presStyleLbl="parChTrans1D2" presStyleIdx="2" presStyleCnt="5"/>
      <dgm:spPr/>
      <dgm:t>
        <a:bodyPr/>
        <a:lstStyle/>
        <a:p>
          <a:endParaRPr lang="sk-SK"/>
        </a:p>
      </dgm:t>
    </dgm:pt>
    <dgm:pt modelId="{B2A4415E-E2F7-407C-98D1-0E57430C8376}" type="pres">
      <dgm:prSet presAssocID="{A033ABDA-B915-4E5F-BC6A-9A63C826712F}" presName="hierRoot2" presStyleCnt="0">
        <dgm:presLayoutVars>
          <dgm:hierBranch val="init"/>
        </dgm:presLayoutVars>
      </dgm:prSet>
      <dgm:spPr/>
    </dgm:pt>
    <dgm:pt modelId="{77DA77EB-6EDF-4CDB-8E16-CB8A7C77083E}" type="pres">
      <dgm:prSet presAssocID="{A033ABDA-B915-4E5F-BC6A-9A63C826712F}" presName="rootComposite2" presStyleCnt="0"/>
      <dgm:spPr/>
    </dgm:pt>
    <dgm:pt modelId="{20C0FB5C-2E73-4A85-B1D3-D5FB1FD4CAC7}" type="pres">
      <dgm:prSet presAssocID="{A033ABDA-B915-4E5F-BC6A-9A63C826712F}" presName="rootText2" presStyleLbl="alignAcc1" presStyleIdx="0" presStyleCnt="0" custScaleX="110201" custScaleY="10221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D789934-CD65-40E9-B349-E9B0FB454D3B}" type="pres">
      <dgm:prSet presAssocID="{A033ABDA-B915-4E5F-BC6A-9A63C826712F}" presName="topArc2" presStyleLbl="parChTrans1D1" presStyleIdx="6" presStyleCnt="12"/>
      <dgm:spPr/>
    </dgm:pt>
    <dgm:pt modelId="{0AA39728-78DE-42E8-ABAC-D3A2A9BA8561}" type="pres">
      <dgm:prSet presAssocID="{A033ABDA-B915-4E5F-BC6A-9A63C826712F}" presName="bottomArc2" presStyleLbl="parChTrans1D1" presStyleIdx="7" presStyleCnt="12"/>
      <dgm:spPr/>
    </dgm:pt>
    <dgm:pt modelId="{29A3D282-F0E6-408D-BB7F-D770DCCB97AC}" type="pres">
      <dgm:prSet presAssocID="{A033ABDA-B915-4E5F-BC6A-9A63C826712F}" presName="topConnNode2" presStyleLbl="node2" presStyleIdx="0" presStyleCnt="0"/>
      <dgm:spPr/>
      <dgm:t>
        <a:bodyPr/>
        <a:lstStyle/>
        <a:p>
          <a:endParaRPr lang="sk-SK"/>
        </a:p>
      </dgm:t>
    </dgm:pt>
    <dgm:pt modelId="{E62221BD-2735-4B73-8864-EF79D9736047}" type="pres">
      <dgm:prSet presAssocID="{A033ABDA-B915-4E5F-BC6A-9A63C826712F}" presName="hierChild4" presStyleCnt="0"/>
      <dgm:spPr/>
    </dgm:pt>
    <dgm:pt modelId="{568C9C3C-B9B5-4F15-8D7D-5377C56F840C}" type="pres">
      <dgm:prSet presAssocID="{A033ABDA-B915-4E5F-BC6A-9A63C826712F}" presName="hierChild5" presStyleCnt="0"/>
      <dgm:spPr/>
    </dgm:pt>
    <dgm:pt modelId="{3D9EE5AD-3159-4C12-B8C7-9C9430B98730}" type="pres">
      <dgm:prSet presAssocID="{046610FA-2AD8-493C-82A8-4D6D821F5FC0}" presName="Name28" presStyleLbl="parChTrans1D2" presStyleIdx="3" presStyleCnt="5"/>
      <dgm:spPr/>
      <dgm:t>
        <a:bodyPr/>
        <a:lstStyle/>
        <a:p>
          <a:endParaRPr lang="sk-SK"/>
        </a:p>
      </dgm:t>
    </dgm:pt>
    <dgm:pt modelId="{EB80AF2A-C6C5-4A72-933E-B07F002AA83D}" type="pres">
      <dgm:prSet presAssocID="{1AF80571-13F5-4E4D-B8AB-87BE1E170F32}" presName="hierRoot2" presStyleCnt="0">
        <dgm:presLayoutVars>
          <dgm:hierBranch val="init"/>
        </dgm:presLayoutVars>
      </dgm:prSet>
      <dgm:spPr/>
    </dgm:pt>
    <dgm:pt modelId="{519D3145-AFB1-4D12-9908-01C2C916DBFA}" type="pres">
      <dgm:prSet presAssocID="{1AF80571-13F5-4E4D-B8AB-87BE1E170F32}" presName="rootComposite2" presStyleCnt="0"/>
      <dgm:spPr/>
    </dgm:pt>
    <dgm:pt modelId="{4A966FB4-23E0-4DBC-A79F-4EAFB91E3479}" type="pres">
      <dgm:prSet presAssocID="{1AF80571-13F5-4E4D-B8AB-87BE1E170F3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FD6F879-CC97-46CE-93C4-6317A830F530}" type="pres">
      <dgm:prSet presAssocID="{1AF80571-13F5-4E4D-B8AB-87BE1E170F32}" presName="topArc2" presStyleLbl="parChTrans1D1" presStyleIdx="8" presStyleCnt="12"/>
      <dgm:spPr/>
    </dgm:pt>
    <dgm:pt modelId="{093CBFBE-CCCD-4269-857B-E54C23B73491}" type="pres">
      <dgm:prSet presAssocID="{1AF80571-13F5-4E4D-B8AB-87BE1E170F32}" presName="bottomArc2" presStyleLbl="parChTrans1D1" presStyleIdx="9" presStyleCnt="12"/>
      <dgm:spPr/>
    </dgm:pt>
    <dgm:pt modelId="{5CED70A8-776B-44D9-B722-F29EAD3C152D}" type="pres">
      <dgm:prSet presAssocID="{1AF80571-13F5-4E4D-B8AB-87BE1E170F32}" presName="topConnNode2" presStyleLbl="node2" presStyleIdx="0" presStyleCnt="0"/>
      <dgm:spPr/>
      <dgm:t>
        <a:bodyPr/>
        <a:lstStyle/>
        <a:p>
          <a:endParaRPr lang="sk-SK"/>
        </a:p>
      </dgm:t>
    </dgm:pt>
    <dgm:pt modelId="{C63077D2-5CE0-41EA-9792-C92013274B6C}" type="pres">
      <dgm:prSet presAssocID="{1AF80571-13F5-4E4D-B8AB-87BE1E170F32}" presName="hierChild4" presStyleCnt="0"/>
      <dgm:spPr/>
    </dgm:pt>
    <dgm:pt modelId="{C2C36535-752B-4D67-BE25-F61069F4A166}" type="pres">
      <dgm:prSet presAssocID="{1AF80571-13F5-4E4D-B8AB-87BE1E170F32}" presName="hierChild5" presStyleCnt="0"/>
      <dgm:spPr/>
    </dgm:pt>
    <dgm:pt modelId="{8224C778-FBFB-45D7-ABE1-9678CA47696F}" type="pres">
      <dgm:prSet presAssocID="{CD6492D8-967A-4CC6-B903-ED7B59D1894D}" presName="Name28" presStyleLbl="parChTrans1D2" presStyleIdx="4" presStyleCnt="5"/>
      <dgm:spPr/>
      <dgm:t>
        <a:bodyPr/>
        <a:lstStyle/>
        <a:p>
          <a:endParaRPr lang="sk-SK"/>
        </a:p>
      </dgm:t>
    </dgm:pt>
    <dgm:pt modelId="{1870DE1B-9ADB-47D1-B476-6B718B219F7B}" type="pres">
      <dgm:prSet presAssocID="{151ABD06-DCF7-4902-A887-309132EE4C34}" presName="hierRoot2" presStyleCnt="0">
        <dgm:presLayoutVars>
          <dgm:hierBranch val="init"/>
        </dgm:presLayoutVars>
      </dgm:prSet>
      <dgm:spPr/>
    </dgm:pt>
    <dgm:pt modelId="{46151E51-EBE4-45F3-9B97-DD32E438754E}" type="pres">
      <dgm:prSet presAssocID="{151ABD06-DCF7-4902-A887-309132EE4C34}" presName="rootComposite2" presStyleCnt="0"/>
      <dgm:spPr/>
    </dgm:pt>
    <dgm:pt modelId="{5C5419C5-FC8E-45B7-9B8C-48FF8991C5B1}" type="pres">
      <dgm:prSet presAssocID="{151ABD06-DCF7-4902-A887-309132EE4C34}" presName="rootText2" presStyleLbl="alignAcc1" presStyleIdx="0" presStyleCnt="0" custScaleX="108196" custScaleY="9128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269D36A-C0EA-44B3-AB21-C81BA1FA21FB}" type="pres">
      <dgm:prSet presAssocID="{151ABD06-DCF7-4902-A887-309132EE4C34}" presName="topArc2" presStyleLbl="parChTrans1D1" presStyleIdx="10" presStyleCnt="12"/>
      <dgm:spPr/>
    </dgm:pt>
    <dgm:pt modelId="{1657C633-FCDB-442A-9D40-6F7D6007CA77}" type="pres">
      <dgm:prSet presAssocID="{151ABD06-DCF7-4902-A887-309132EE4C34}" presName="bottomArc2" presStyleLbl="parChTrans1D1" presStyleIdx="11" presStyleCnt="12"/>
      <dgm:spPr/>
    </dgm:pt>
    <dgm:pt modelId="{29822C06-68C4-42EC-AEF9-5BC1EC33B39C}" type="pres">
      <dgm:prSet presAssocID="{151ABD06-DCF7-4902-A887-309132EE4C34}" presName="topConnNode2" presStyleLbl="node2" presStyleIdx="0" presStyleCnt="0"/>
      <dgm:spPr/>
      <dgm:t>
        <a:bodyPr/>
        <a:lstStyle/>
        <a:p>
          <a:endParaRPr lang="sk-SK"/>
        </a:p>
      </dgm:t>
    </dgm:pt>
    <dgm:pt modelId="{A9D9F76E-65A5-428C-8B4B-1F4AA8EC022E}" type="pres">
      <dgm:prSet presAssocID="{151ABD06-DCF7-4902-A887-309132EE4C34}" presName="hierChild4" presStyleCnt="0"/>
      <dgm:spPr/>
    </dgm:pt>
    <dgm:pt modelId="{53EA68B3-2634-4C4C-A82C-C9D79B2F6342}" type="pres">
      <dgm:prSet presAssocID="{151ABD06-DCF7-4902-A887-309132EE4C34}" presName="hierChild5" presStyleCnt="0"/>
      <dgm:spPr/>
    </dgm:pt>
    <dgm:pt modelId="{735C60E1-E210-4CC3-B636-8142D0D18CB0}" type="pres">
      <dgm:prSet presAssocID="{09F5F417-9C69-447A-A4E5-D60C3D290D18}" presName="hierChild3" presStyleCnt="0"/>
      <dgm:spPr/>
    </dgm:pt>
  </dgm:ptLst>
  <dgm:cxnLst>
    <dgm:cxn modelId="{A5AE2F11-BF44-4BCC-A07D-5402F09CB794}" srcId="{09F5F417-9C69-447A-A4E5-D60C3D290D18}" destId="{1AF80571-13F5-4E4D-B8AB-87BE1E170F32}" srcOrd="3" destOrd="0" parTransId="{046610FA-2AD8-493C-82A8-4D6D821F5FC0}" sibTransId="{8F1904F9-6497-46FD-918F-2F506EAC91CB}"/>
    <dgm:cxn modelId="{6691B399-9B5E-43A9-8ADE-3F4D8CBBB582}" type="presOf" srcId="{594988E9-FB1C-4F2C-A0E5-BC01417112C1}" destId="{1ED82821-DD58-47B9-8DFA-A48AB72C16EF}" srcOrd="0" destOrd="0" presId="urn:microsoft.com/office/officeart/2008/layout/HalfCircleOrganizationChart"/>
    <dgm:cxn modelId="{5F6AC8D8-94C3-4AA1-AFFB-981837E735B9}" type="presOf" srcId="{09F5F417-9C69-447A-A4E5-D60C3D290D18}" destId="{588D4BD7-71F5-49EC-B4E7-C16F291E2A9A}" srcOrd="0" destOrd="0" presId="urn:microsoft.com/office/officeart/2008/layout/HalfCircleOrganizationChart"/>
    <dgm:cxn modelId="{4F2DD3D8-E311-43CB-BC9A-1048CB8D828E}" type="presOf" srcId="{09F5F417-9C69-447A-A4E5-D60C3D290D18}" destId="{B954C2BC-71C0-4F5C-A34B-D66FE09A606C}" srcOrd="1" destOrd="0" presId="urn:microsoft.com/office/officeart/2008/layout/HalfCircleOrganizationChart"/>
    <dgm:cxn modelId="{D10F77F1-7263-4FED-8AEF-367341BA7A0E}" srcId="{66C41BA7-A7CB-4969-A034-A0C8F38D9CD7}" destId="{09F5F417-9C69-447A-A4E5-D60C3D290D18}" srcOrd="0" destOrd="0" parTransId="{663D79C4-C762-4F82-877A-19DD2A255A07}" sibTransId="{7A729316-D59C-47F2-A9B8-2B2BD282B4A1}"/>
    <dgm:cxn modelId="{A4573473-D1FF-4411-A1A7-1DD74AADD863}" type="presOf" srcId="{66C41BA7-A7CB-4969-A034-A0C8F38D9CD7}" destId="{77E0217C-6990-4176-ACE3-1DA894E9F7DB}" srcOrd="0" destOrd="0" presId="urn:microsoft.com/office/officeart/2008/layout/HalfCircleOrganizationChart"/>
    <dgm:cxn modelId="{2A1D0273-06D5-4BBA-A46F-C3B14E090639}" srcId="{09F5F417-9C69-447A-A4E5-D60C3D290D18}" destId="{B81B6C40-A953-4327-8041-A10F98BC2976}" srcOrd="1" destOrd="0" parTransId="{22243D9E-ABEB-428E-BC3E-640569AC2E45}" sibTransId="{712FEDD1-1D15-4FBF-9E2C-41D7BC7C6230}"/>
    <dgm:cxn modelId="{24D41944-7F84-424F-9E06-D41340BD9727}" type="presOf" srcId="{A033ABDA-B915-4E5F-BC6A-9A63C826712F}" destId="{29A3D282-F0E6-408D-BB7F-D770DCCB97AC}" srcOrd="1" destOrd="0" presId="urn:microsoft.com/office/officeart/2008/layout/HalfCircleOrganizationChart"/>
    <dgm:cxn modelId="{682782AA-3559-474E-A9AF-8B13D05B9ECA}" type="presOf" srcId="{A033ABDA-B915-4E5F-BC6A-9A63C826712F}" destId="{20C0FB5C-2E73-4A85-B1D3-D5FB1FD4CAC7}" srcOrd="0" destOrd="0" presId="urn:microsoft.com/office/officeart/2008/layout/HalfCircleOrganizationChart"/>
    <dgm:cxn modelId="{26F6E01D-8A43-4949-9263-E927CBC914D2}" srcId="{09F5F417-9C69-447A-A4E5-D60C3D290D18}" destId="{A033ABDA-B915-4E5F-BC6A-9A63C826712F}" srcOrd="2" destOrd="0" parTransId="{56098C71-0904-4060-B01F-A84FCC5C9D7E}" sibTransId="{74045A6D-D789-402B-9D4F-D24655C729D8}"/>
    <dgm:cxn modelId="{7F437DB1-9890-4CFA-BCD9-949681EEAAAA}" srcId="{09F5F417-9C69-447A-A4E5-D60C3D290D18}" destId="{594988E9-FB1C-4F2C-A0E5-BC01417112C1}" srcOrd="0" destOrd="0" parTransId="{6B2F6821-E245-4F40-8939-47A49852CD15}" sibTransId="{B11E4D10-0D64-47D9-B0FD-64105BB068C3}"/>
    <dgm:cxn modelId="{E28D1269-1BBA-480E-8D48-CC4045155768}" type="presOf" srcId="{151ABD06-DCF7-4902-A887-309132EE4C34}" destId="{5C5419C5-FC8E-45B7-9B8C-48FF8991C5B1}" srcOrd="0" destOrd="0" presId="urn:microsoft.com/office/officeart/2008/layout/HalfCircleOrganizationChart"/>
    <dgm:cxn modelId="{8F330279-F25C-4FE5-A9C5-5A1EB8A84112}" srcId="{09F5F417-9C69-447A-A4E5-D60C3D290D18}" destId="{151ABD06-DCF7-4902-A887-309132EE4C34}" srcOrd="4" destOrd="0" parTransId="{CD6492D8-967A-4CC6-B903-ED7B59D1894D}" sibTransId="{3FBFF91A-2DB0-4CFB-9A66-848903D4908A}"/>
    <dgm:cxn modelId="{7A96B52C-20D9-420B-A558-851D64C03CA7}" type="presOf" srcId="{1AF80571-13F5-4E4D-B8AB-87BE1E170F32}" destId="{5CED70A8-776B-44D9-B722-F29EAD3C152D}" srcOrd="1" destOrd="0" presId="urn:microsoft.com/office/officeart/2008/layout/HalfCircleOrganizationChart"/>
    <dgm:cxn modelId="{00C72591-106F-482C-BF49-F6C2771C47A7}" type="presOf" srcId="{594988E9-FB1C-4F2C-A0E5-BC01417112C1}" destId="{C4E8831D-4240-4EB4-B811-ED9B1750F378}" srcOrd="1" destOrd="0" presId="urn:microsoft.com/office/officeart/2008/layout/HalfCircleOrganizationChart"/>
    <dgm:cxn modelId="{FCB5301B-0EBF-4ABC-BD96-BBCD3EF72E53}" type="presOf" srcId="{B81B6C40-A953-4327-8041-A10F98BC2976}" destId="{809BC12D-5D59-4874-8CCF-BAD1BB0F7708}" srcOrd="0" destOrd="0" presId="urn:microsoft.com/office/officeart/2008/layout/HalfCircleOrganizationChart"/>
    <dgm:cxn modelId="{20C15DF0-CBD1-4D2C-970F-8EDE5EC6F13C}" type="presOf" srcId="{1AF80571-13F5-4E4D-B8AB-87BE1E170F32}" destId="{4A966FB4-23E0-4DBC-A79F-4EAFB91E3479}" srcOrd="0" destOrd="0" presId="urn:microsoft.com/office/officeart/2008/layout/HalfCircleOrganizationChart"/>
    <dgm:cxn modelId="{017327E7-BE0D-4DCD-8AC8-EE81B186F991}" type="presOf" srcId="{CD6492D8-967A-4CC6-B903-ED7B59D1894D}" destId="{8224C778-FBFB-45D7-ABE1-9678CA47696F}" srcOrd="0" destOrd="0" presId="urn:microsoft.com/office/officeart/2008/layout/HalfCircleOrganizationChart"/>
    <dgm:cxn modelId="{A1BF8894-23B7-4767-B90B-35F8C609C64A}" type="presOf" srcId="{046610FA-2AD8-493C-82A8-4D6D821F5FC0}" destId="{3D9EE5AD-3159-4C12-B8C7-9C9430B98730}" srcOrd="0" destOrd="0" presId="urn:microsoft.com/office/officeart/2008/layout/HalfCircleOrganizationChart"/>
    <dgm:cxn modelId="{634ADFAF-AEC8-4834-A486-43324D116AB7}" type="presOf" srcId="{22243D9E-ABEB-428E-BC3E-640569AC2E45}" destId="{71064113-857C-4D7E-B410-52F957B51EBA}" srcOrd="0" destOrd="0" presId="urn:microsoft.com/office/officeart/2008/layout/HalfCircleOrganizationChart"/>
    <dgm:cxn modelId="{EB4872A5-43CE-4E86-8AEC-8AC3D03FD1B5}" type="presOf" srcId="{B81B6C40-A953-4327-8041-A10F98BC2976}" destId="{7DDDD3C9-2224-489C-994E-8E0883394AE1}" srcOrd="1" destOrd="0" presId="urn:microsoft.com/office/officeart/2008/layout/HalfCircleOrganizationChart"/>
    <dgm:cxn modelId="{556AB95D-9E19-494A-B057-64881B61FC96}" type="presOf" srcId="{56098C71-0904-4060-B01F-A84FCC5C9D7E}" destId="{1C2D5CD0-2CB2-46B2-A3CA-843122F6202E}" srcOrd="0" destOrd="0" presId="urn:microsoft.com/office/officeart/2008/layout/HalfCircleOrganizationChart"/>
    <dgm:cxn modelId="{DCF4ECF4-D71B-464C-9F2A-CC000551DA3C}" type="presOf" srcId="{6B2F6821-E245-4F40-8939-47A49852CD15}" destId="{FC5DCC09-F472-47BD-B347-8C435279D677}" srcOrd="0" destOrd="0" presId="urn:microsoft.com/office/officeart/2008/layout/HalfCircleOrganizationChart"/>
    <dgm:cxn modelId="{7B991192-8E95-4947-BF4F-00D908C16A78}" type="presOf" srcId="{151ABD06-DCF7-4902-A887-309132EE4C34}" destId="{29822C06-68C4-42EC-AEF9-5BC1EC33B39C}" srcOrd="1" destOrd="0" presId="urn:microsoft.com/office/officeart/2008/layout/HalfCircleOrganizationChart"/>
    <dgm:cxn modelId="{A2D2A1E8-68FA-4F82-A0AE-CC16FF027735}" type="presParOf" srcId="{77E0217C-6990-4176-ACE3-1DA894E9F7DB}" destId="{D5D5B451-8193-46D7-A7B0-6CD9462FB291}" srcOrd="0" destOrd="0" presId="urn:microsoft.com/office/officeart/2008/layout/HalfCircleOrganizationChart"/>
    <dgm:cxn modelId="{71FFB4B9-6652-4754-8004-D267F5ACDE13}" type="presParOf" srcId="{D5D5B451-8193-46D7-A7B0-6CD9462FB291}" destId="{FDF2E953-8E5E-45F5-BDF9-249C9465F0D6}" srcOrd="0" destOrd="0" presId="urn:microsoft.com/office/officeart/2008/layout/HalfCircleOrganizationChart"/>
    <dgm:cxn modelId="{916CB850-D9DC-4B34-BC76-136357CC2635}" type="presParOf" srcId="{FDF2E953-8E5E-45F5-BDF9-249C9465F0D6}" destId="{588D4BD7-71F5-49EC-B4E7-C16F291E2A9A}" srcOrd="0" destOrd="0" presId="urn:microsoft.com/office/officeart/2008/layout/HalfCircleOrganizationChart"/>
    <dgm:cxn modelId="{4CAE1D7E-2785-44B7-ADC8-1BFE93F94E61}" type="presParOf" srcId="{FDF2E953-8E5E-45F5-BDF9-249C9465F0D6}" destId="{FC36929E-E731-4FF5-A095-C9CA15AB615E}" srcOrd="1" destOrd="0" presId="urn:microsoft.com/office/officeart/2008/layout/HalfCircleOrganizationChart"/>
    <dgm:cxn modelId="{5FA5DBE8-9B05-4DA8-B803-7B8D7D81D5B4}" type="presParOf" srcId="{FDF2E953-8E5E-45F5-BDF9-249C9465F0D6}" destId="{3F9F87E0-CEEB-4FDE-9860-983B7FA28161}" srcOrd="2" destOrd="0" presId="urn:microsoft.com/office/officeart/2008/layout/HalfCircleOrganizationChart"/>
    <dgm:cxn modelId="{66589E7A-F2C7-456A-9342-629A97FD9AD9}" type="presParOf" srcId="{FDF2E953-8E5E-45F5-BDF9-249C9465F0D6}" destId="{B954C2BC-71C0-4F5C-A34B-D66FE09A606C}" srcOrd="3" destOrd="0" presId="urn:microsoft.com/office/officeart/2008/layout/HalfCircleOrganizationChart"/>
    <dgm:cxn modelId="{F0359D74-29BC-4472-B4CA-39009D6F711E}" type="presParOf" srcId="{D5D5B451-8193-46D7-A7B0-6CD9462FB291}" destId="{2032F94E-FACB-4662-B19E-853D526322D9}" srcOrd="1" destOrd="0" presId="urn:microsoft.com/office/officeart/2008/layout/HalfCircleOrganizationChart"/>
    <dgm:cxn modelId="{B63379CE-2FC0-43AB-942C-60988C7E924E}" type="presParOf" srcId="{2032F94E-FACB-4662-B19E-853D526322D9}" destId="{FC5DCC09-F472-47BD-B347-8C435279D677}" srcOrd="0" destOrd="0" presId="urn:microsoft.com/office/officeart/2008/layout/HalfCircleOrganizationChart"/>
    <dgm:cxn modelId="{F487DA19-32AF-475D-9376-A33AAB7A9CE8}" type="presParOf" srcId="{2032F94E-FACB-4662-B19E-853D526322D9}" destId="{D6AEB640-0C54-40BB-AC60-E64686233421}" srcOrd="1" destOrd="0" presId="urn:microsoft.com/office/officeart/2008/layout/HalfCircleOrganizationChart"/>
    <dgm:cxn modelId="{48914582-12AF-4C18-97A0-AC8BDBF631FD}" type="presParOf" srcId="{D6AEB640-0C54-40BB-AC60-E64686233421}" destId="{77623093-D1D2-4DB7-9B39-58C18575BD14}" srcOrd="0" destOrd="0" presId="urn:microsoft.com/office/officeart/2008/layout/HalfCircleOrganizationChart"/>
    <dgm:cxn modelId="{06273E6B-7A0B-43C8-8DE0-7775F138154A}" type="presParOf" srcId="{77623093-D1D2-4DB7-9B39-58C18575BD14}" destId="{1ED82821-DD58-47B9-8DFA-A48AB72C16EF}" srcOrd="0" destOrd="0" presId="urn:microsoft.com/office/officeart/2008/layout/HalfCircleOrganizationChart"/>
    <dgm:cxn modelId="{88E6FB8B-D5CB-4CE5-896E-F9E7BF68ED7C}" type="presParOf" srcId="{77623093-D1D2-4DB7-9B39-58C18575BD14}" destId="{81105F1C-F5A0-4307-9B1C-19F90EB7AF0F}" srcOrd="1" destOrd="0" presId="urn:microsoft.com/office/officeart/2008/layout/HalfCircleOrganizationChart"/>
    <dgm:cxn modelId="{3B253D8F-7163-4BC2-9406-3B3987A3866C}" type="presParOf" srcId="{77623093-D1D2-4DB7-9B39-58C18575BD14}" destId="{F8B6B9E7-62D7-4BD6-BEB8-E5BA197C5540}" srcOrd="2" destOrd="0" presId="urn:microsoft.com/office/officeart/2008/layout/HalfCircleOrganizationChart"/>
    <dgm:cxn modelId="{61EE60FC-A3C7-47DF-850E-FB82800E676B}" type="presParOf" srcId="{77623093-D1D2-4DB7-9B39-58C18575BD14}" destId="{C4E8831D-4240-4EB4-B811-ED9B1750F378}" srcOrd="3" destOrd="0" presId="urn:microsoft.com/office/officeart/2008/layout/HalfCircleOrganizationChart"/>
    <dgm:cxn modelId="{3BA08CF4-EEB5-4CFD-B81A-9CE9003222D3}" type="presParOf" srcId="{D6AEB640-0C54-40BB-AC60-E64686233421}" destId="{FB0944F2-0F8B-4CA1-AF8A-C57BC298B4FF}" srcOrd="1" destOrd="0" presId="urn:microsoft.com/office/officeart/2008/layout/HalfCircleOrganizationChart"/>
    <dgm:cxn modelId="{0CB22878-9DD1-494C-A3D8-B39D666F2D8B}" type="presParOf" srcId="{D6AEB640-0C54-40BB-AC60-E64686233421}" destId="{715E700A-7587-4623-811D-4FDC4A532E68}" srcOrd="2" destOrd="0" presId="urn:microsoft.com/office/officeart/2008/layout/HalfCircleOrganizationChart"/>
    <dgm:cxn modelId="{B0EDE32C-A5E9-4D4B-A622-EB279884256A}" type="presParOf" srcId="{2032F94E-FACB-4662-B19E-853D526322D9}" destId="{71064113-857C-4D7E-B410-52F957B51EBA}" srcOrd="2" destOrd="0" presId="urn:microsoft.com/office/officeart/2008/layout/HalfCircleOrganizationChart"/>
    <dgm:cxn modelId="{578CEF01-1D26-423C-AFEA-6578061E8740}" type="presParOf" srcId="{2032F94E-FACB-4662-B19E-853D526322D9}" destId="{3587F286-0A03-4507-81B1-619714B695FD}" srcOrd="3" destOrd="0" presId="urn:microsoft.com/office/officeart/2008/layout/HalfCircleOrganizationChart"/>
    <dgm:cxn modelId="{31A8C021-9292-401B-AC3B-0B97433343D0}" type="presParOf" srcId="{3587F286-0A03-4507-81B1-619714B695FD}" destId="{3DD4D7D2-875D-451D-8AB1-6E696CBCBB0B}" srcOrd="0" destOrd="0" presId="urn:microsoft.com/office/officeart/2008/layout/HalfCircleOrganizationChart"/>
    <dgm:cxn modelId="{E9F0A66F-A67D-44E6-BAD3-67E9A245E796}" type="presParOf" srcId="{3DD4D7D2-875D-451D-8AB1-6E696CBCBB0B}" destId="{809BC12D-5D59-4874-8CCF-BAD1BB0F7708}" srcOrd="0" destOrd="0" presId="urn:microsoft.com/office/officeart/2008/layout/HalfCircleOrganizationChart"/>
    <dgm:cxn modelId="{31AA4ABD-7586-4B96-AB9D-2D7A55A8D421}" type="presParOf" srcId="{3DD4D7D2-875D-451D-8AB1-6E696CBCBB0B}" destId="{38BC9BF0-1056-4BD0-9078-F917ED9AB2A0}" srcOrd="1" destOrd="0" presId="urn:microsoft.com/office/officeart/2008/layout/HalfCircleOrganizationChart"/>
    <dgm:cxn modelId="{182F6677-E11F-441C-B128-0833A2805610}" type="presParOf" srcId="{3DD4D7D2-875D-451D-8AB1-6E696CBCBB0B}" destId="{E82281D7-67E1-4D3A-8631-0E0904ECA8F4}" srcOrd="2" destOrd="0" presId="urn:microsoft.com/office/officeart/2008/layout/HalfCircleOrganizationChart"/>
    <dgm:cxn modelId="{521AEDC2-7161-4682-99E6-3F8F76E54C3F}" type="presParOf" srcId="{3DD4D7D2-875D-451D-8AB1-6E696CBCBB0B}" destId="{7DDDD3C9-2224-489C-994E-8E0883394AE1}" srcOrd="3" destOrd="0" presId="urn:microsoft.com/office/officeart/2008/layout/HalfCircleOrganizationChart"/>
    <dgm:cxn modelId="{2ABC2414-03B8-463C-9F21-12A6D3115621}" type="presParOf" srcId="{3587F286-0A03-4507-81B1-619714B695FD}" destId="{1EF7A746-E312-4A04-94D3-9D625BCF19B4}" srcOrd="1" destOrd="0" presId="urn:microsoft.com/office/officeart/2008/layout/HalfCircleOrganizationChart"/>
    <dgm:cxn modelId="{A378C6BB-EF7D-49FD-A6C9-D2EE8623085C}" type="presParOf" srcId="{3587F286-0A03-4507-81B1-619714B695FD}" destId="{F6F3CD30-B1A8-4CBD-8412-7518BF5D10CE}" srcOrd="2" destOrd="0" presId="urn:microsoft.com/office/officeart/2008/layout/HalfCircleOrganizationChart"/>
    <dgm:cxn modelId="{E64450D3-12CC-4EA6-875B-BB0F4CB4BC38}" type="presParOf" srcId="{2032F94E-FACB-4662-B19E-853D526322D9}" destId="{1C2D5CD0-2CB2-46B2-A3CA-843122F6202E}" srcOrd="4" destOrd="0" presId="urn:microsoft.com/office/officeart/2008/layout/HalfCircleOrganizationChart"/>
    <dgm:cxn modelId="{4AB8DCF1-A5B9-4AB8-8DEA-676A77F24BC1}" type="presParOf" srcId="{2032F94E-FACB-4662-B19E-853D526322D9}" destId="{B2A4415E-E2F7-407C-98D1-0E57430C8376}" srcOrd="5" destOrd="0" presId="urn:microsoft.com/office/officeart/2008/layout/HalfCircleOrganizationChart"/>
    <dgm:cxn modelId="{FE59CC72-50EE-4120-A881-27B09501D82A}" type="presParOf" srcId="{B2A4415E-E2F7-407C-98D1-0E57430C8376}" destId="{77DA77EB-6EDF-4CDB-8E16-CB8A7C77083E}" srcOrd="0" destOrd="0" presId="urn:microsoft.com/office/officeart/2008/layout/HalfCircleOrganizationChart"/>
    <dgm:cxn modelId="{645F1F56-34C8-474F-996A-7F865193B191}" type="presParOf" srcId="{77DA77EB-6EDF-4CDB-8E16-CB8A7C77083E}" destId="{20C0FB5C-2E73-4A85-B1D3-D5FB1FD4CAC7}" srcOrd="0" destOrd="0" presId="urn:microsoft.com/office/officeart/2008/layout/HalfCircleOrganizationChart"/>
    <dgm:cxn modelId="{F5D06345-7BCC-4AA0-A18A-799B8E6EE31C}" type="presParOf" srcId="{77DA77EB-6EDF-4CDB-8E16-CB8A7C77083E}" destId="{CD789934-CD65-40E9-B349-E9B0FB454D3B}" srcOrd="1" destOrd="0" presId="urn:microsoft.com/office/officeart/2008/layout/HalfCircleOrganizationChart"/>
    <dgm:cxn modelId="{BE94C01A-EEFF-4AC0-9337-BAA3D46E040E}" type="presParOf" srcId="{77DA77EB-6EDF-4CDB-8E16-CB8A7C77083E}" destId="{0AA39728-78DE-42E8-ABAC-D3A2A9BA8561}" srcOrd="2" destOrd="0" presId="urn:microsoft.com/office/officeart/2008/layout/HalfCircleOrganizationChart"/>
    <dgm:cxn modelId="{82AA5AD4-B802-4545-B6CD-0CAF08A16E04}" type="presParOf" srcId="{77DA77EB-6EDF-4CDB-8E16-CB8A7C77083E}" destId="{29A3D282-F0E6-408D-BB7F-D770DCCB97AC}" srcOrd="3" destOrd="0" presId="urn:microsoft.com/office/officeart/2008/layout/HalfCircleOrganizationChart"/>
    <dgm:cxn modelId="{C2AFC439-A5AC-4930-94F4-B00FA09A91DF}" type="presParOf" srcId="{B2A4415E-E2F7-407C-98D1-0E57430C8376}" destId="{E62221BD-2735-4B73-8864-EF79D9736047}" srcOrd="1" destOrd="0" presId="urn:microsoft.com/office/officeart/2008/layout/HalfCircleOrganizationChart"/>
    <dgm:cxn modelId="{B0EAD47A-3FA0-4DAA-8643-537CC9516B4F}" type="presParOf" srcId="{B2A4415E-E2F7-407C-98D1-0E57430C8376}" destId="{568C9C3C-B9B5-4F15-8D7D-5377C56F840C}" srcOrd="2" destOrd="0" presId="urn:microsoft.com/office/officeart/2008/layout/HalfCircleOrganizationChart"/>
    <dgm:cxn modelId="{B5A01F93-2961-4296-A960-03FCD1BE1A25}" type="presParOf" srcId="{2032F94E-FACB-4662-B19E-853D526322D9}" destId="{3D9EE5AD-3159-4C12-B8C7-9C9430B98730}" srcOrd="6" destOrd="0" presId="urn:microsoft.com/office/officeart/2008/layout/HalfCircleOrganizationChart"/>
    <dgm:cxn modelId="{423D3D2E-43A5-4FB9-832C-2E9C821C0A30}" type="presParOf" srcId="{2032F94E-FACB-4662-B19E-853D526322D9}" destId="{EB80AF2A-C6C5-4A72-933E-B07F002AA83D}" srcOrd="7" destOrd="0" presId="urn:microsoft.com/office/officeart/2008/layout/HalfCircleOrganizationChart"/>
    <dgm:cxn modelId="{3778767C-501D-4189-A591-6C272828E5D7}" type="presParOf" srcId="{EB80AF2A-C6C5-4A72-933E-B07F002AA83D}" destId="{519D3145-AFB1-4D12-9908-01C2C916DBFA}" srcOrd="0" destOrd="0" presId="urn:microsoft.com/office/officeart/2008/layout/HalfCircleOrganizationChart"/>
    <dgm:cxn modelId="{13030202-0CAA-4D3B-80B2-6880D2798DFC}" type="presParOf" srcId="{519D3145-AFB1-4D12-9908-01C2C916DBFA}" destId="{4A966FB4-23E0-4DBC-A79F-4EAFB91E3479}" srcOrd="0" destOrd="0" presId="urn:microsoft.com/office/officeart/2008/layout/HalfCircleOrganizationChart"/>
    <dgm:cxn modelId="{7C865F40-CB24-4357-8E7A-AA4C45A29216}" type="presParOf" srcId="{519D3145-AFB1-4D12-9908-01C2C916DBFA}" destId="{1FD6F879-CC97-46CE-93C4-6317A830F530}" srcOrd="1" destOrd="0" presId="urn:microsoft.com/office/officeart/2008/layout/HalfCircleOrganizationChart"/>
    <dgm:cxn modelId="{D6356810-A957-4934-87AD-388939736BCE}" type="presParOf" srcId="{519D3145-AFB1-4D12-9908-01C2C916DBFA}" destId="{093CBFBE-CCCD-4269-857B-E54C23B73491}" srcOrd="2" destOrd="0" presId="urn:microsoft.com/office/officeart/2008/layout/HalfCircleOrganizationChart"/>
    <dgm:cxn modelId="{CA70D0B1-E63C-4BB0-97A5-0EBBB8E9225E}" type="presParOf" srcId="{519D3145-AFB1-4D12-9908-01C2C916DBFA}" destId="{5CED70A8-776B-44D9-B722-F29EAD3C152D}" srcOrd="3" destOrd="0" presId="urn:microsoft.com/office/officeart/2008/layout/HalfCircleOrganizationChart"/>
    <dgm:cxn modelId="{E83EBF68-8CD5-49D6-8A7A-7D29B2E53740}" type="presParOf" srcId="{EB80AF2A-C6C5-4A72-933E-B07F002AA83D}" destId="{C63077D2-5CE0-41EA-9792-C92013274B6C}" srcOrd="1" destOrd="0" presId="urn:microsoft.com/office/officeart/2008/layout/HalfCircleOrganizationChart"/>
    <dgm:cxn modelId="{681F53B3-B7A5-407E-8569-B573141723B2}" type="presParOf" srcId="{EB80AF2A-C6C5-4A72-933E-B07F002AA83D}" destId="{C2C36535-752B-4D67-BE25-F61069F4A166}" srcOrd="2" destOrd="0" presId="urn:microsoft.com/office/officeart/2008/layout/HalfCircleOrganizationChart"/>
    <dgm:cxn modelId="{3005829E-1A84-4F2C-8774-11FF2022CFE7}" type="presParOf" srcId="{2032F94E-FACB-4662-B19E-853D526322D9}" destId="{8224C778-FBFB-45D7-ABE1-9678CA47696F}" srcOrd="8" destOrd="0" presId="urn:microsoft.com/office/officeart/2008/layout/HalfCircleOrganizationChart"/>
    <dgm:cxn modelId="{F3ED5F91-9503-455E-9841-9272637A92FD}" type="presParOf" srcId="{2032F94E-FACB-4662-B19E-853D526322D9}" destId="{1870DE1B-9ADB-47D1-B476-6B718B219F7B}" srcOrd="9" destOrd="0" presId="urn:microsoft.com/office/officeart/2008/layout/HalfCircleOrganizationChart"/>
    <dgm:cxn modelId="{B6FFE215-D38B-43A5-A235-AD905A943E22}" type="presParOf" srcId="{1870DE1B-9ADB-47D1-B476-6B718B219F7B}" destId="{46151E51-EBE4-45F3-9B97-DD32E438754E}" srcOrd="0" destOrd="0" presId="urn:microsoft.com/office/officeart/2008/layout/HalfCircleOrganizationChart"/>
    <dgm:cxn modelId="{A09E9C3D-4CBF-4D77-8B71-F33AA90D019B}" type="presParOf" srcId="{46151E51-EBE4-45F3-9B97-DD32E438754E}" destId="{5C5419C5-FC8E-45B7-9B8C-48FF8991C5B1}" srcOrd="0" destOrd="0" presId="urn:microsoft.com/office/officeart/2008/layout/HalfCircleOrganizationChart"/>
    <dgm:cxn modelId="{F6BA4A6D-257A-41BD-8B6A-470F06D833F8}" type="presParOf" srcId="{46151E51-EBE4-45F3-9B97-DD32E438754E}" destId="{7269D36A-C0EA-44B3-AB21-C81BA1FA21FB}" srcOrd="1" destOrd="0" presId="urn:microsoft.com/office/officeart/2008/layout/HalfCircleOrganizationChart"/>
    <dgm:cxn modelId="{AE14816B-D1E9-4DE5-9896-69D6FB7A7079}" type="presParOf" srcId="{46151E51-EBE4-45F3-9B97-DD32E438754E}" destId="{1657C633-FCDB-442A-9D40-6F7D6007CA77}" srcOrd="2" destOrd="0" presId="urn:microsoft.com/office/officeart/2008/layout/HalfCircleOrganizationChart"/>
    <dgm:cxn modelId="{C7F053C4-B163-425F-8867-FB9A7B90994A}" type="presParOf" srcId="{46151E51-EBE4-45F3-9B97-DD32E438754E}" destId="{29822C06-68C4-42EC-AEF9-5BC1EC33B39C}" srcOrd="3" destOrd="0" presId="urn:microsoft.com/office/officeart/2008/layout/HalfCircleOrganizationChart"/>
    <dgm:cxn modelId="{2ACA467B-65D0-40D4-AF6C-9D3FF297FEE5}" type="presParOf" srcId="{1870DE1B-9ADB-47D1-B476-6B718B219F7B}" destId="{A9D9F76E-65A5-428C-8B4B-1F4AA8EC022E}" srcOrd="1" destOrd="0" presId="urn:microsoft.com/office/officeart/2008/layout/HalfCircleOrganizationChart"/>
    <dgm:cxn modelId="{A8AADEFA-AFFA-4DAB-AA3D-4114CCCEFD74}" type="presParOf" srcId="{1870DE1B-9ADB-47D1-B476-6B718B219F7B}" destId="{53EA68B3-2634-4C4C-A82C-C9D79B2F6342}" srcOrd="2" destOrd="0" presId="urn:microsoft.com/office/officeart/2008/layout/HalfCircleOrganizationChart"/>
    <dgm:cxn modelId="{723F51E6-A643-4CF7-8AA2-1B8B2822F106}" type="presParOf" srcId="{D5D5B451-8193-46D7-A7B0-6CD9462FB291}" destId="{735C60E1-E210-4CC3-B636-8142D0D18CB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68B136-885F-458E-AE86-26B5DD9FE5A2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sk-SK"/>
        </a:p>
      </dgm:t>
    </dgm:pt>
    <dgm:pt modelId="{11BF92E8-3D97-4972-8142-FEA897A6D1E4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Vnútorné funkcie</a:t>
          </a:r>
        </a:p>
      </dgm:t>
    </dgm:pt>
    <dgm:pt modelId="{0830299B-DE38-4052-87B1-E21604C03155}" type="parTrans" cxnId="{694E8F39-EDCA-45B0-B1AC-B6E8B0087503}">
      <dgm:prSet/>
      <dgm:spPr/>
      <dgm:t>
        <a:bodyPr/>
        <a:lstStyle/>
        <a:p>
          <a:endParaRPr lang="sk-SK"/>
        </a:p>
      </dgm:t>
    </dgm:pt>
    <dgm:pt modelId="{FC71446A-AFDC-4800-B694-EC30CD90CA3F}" type="sibTrans" cxnId="{694E8F39-EDCA-45B0-B1AC-B6E8B0087503}">
      <dgm:prSet/>
      <dgm:spPr/>
      <dgm:t>
        <a:bodyPr/>
        <a:lstStyle/>
        <a:p>
          <a:endParaRPr lang="sk-SK"/>
        </a:p>
      </dgm:t>
    </dgm:pt>
    <dgm:pt modelId="{D3EA6CB4-229D-4DB7-AF4C-3C4A29F0D9B9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Bezpečnostná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6C94A5E2-E1ED-42B8-92BD-2276CA8ED06F}" type="parTrans" cxnId="{9344D5B8-7F59-403D-A524-70BF67E783E2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396345CF-80C3-4445-8039-77F8259F4699}" type="sibTrans" cxnId="{9344D5B8-7F59-403D-A524-70BF67E783E2}">
      <dgm:prSet/>
      <dgm:spPr/>
      <dgm:t>
        <a:bodyPr/>
        <a:lstStyle/>
        <a:p>
          <a:endParaRPr lang="sk-SK"/>
        </a:p>
      </dgm:t>
    </dgm:pt>
    <dgm:pt modelId="{A74DD1E9-492A-4B5F-BAC6-66F9361D1DF2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Právna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3C54730D-337E-4515-98F2-3F2EBE1E42DC}" type="parTrans" cxnId="{BBEE811B-4FE0-4267-B83E-4EEC7EDF0239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5090A5B3-9096-4446-A0EF-BCA2FEFA86C1}" type="sibTrans" cxnId="{BBEE811B-4FE0-4267-B83E-4EEC7EDF0239}">
      <dgm:prSet/>
      <dgm:spPr/>
      <dgm:t>
        <a:bodyPr/>
        <a:lstStyle/>
        <a:p>
          <a:endParaRPr lang="sk-SK"/>
        </a:p>
      </dgm:t>
    </dgm:pt>
    <dgm:pt modelId="{33FF8BF9-55F6-4D22-91F2-A8935FF3EC70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Sociálna, zdravotná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F2BB5D8C-8C43-4EBA-BC5A-3F839E8FBCD4}" type="parTrans" cxnId="{3A0D8A6E-4874-4DA1-9B13-5FF929AFDAE6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CCA7F35D-640E-4C58-80E3-4ED8F9E2D33D}" type="sibTrans" cxnId="{3A0D8A6E-4874-4DA1-9B13-5FF929AFDAE6}">
      <dgm:prSet/>
      <dgm:spPr/>
      <dgm:t>
        <a:bodyPr/>
        <a:lstStyle/>
        <a:p>
          <a:endParaRPr lang="sk-SK"/>
        </a:p>
      </dgm:t>
    </dgm:pt>
    <dgm:pt modelId="{1CCDEFB2-02AD-4834-9D96-A326AEC35FE3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Kultúrna, vzdelávacia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4B2369C9-6152-4F3A-A452-6223AD7A29A4}" type="parTrans" cxnId="{C2474789-8A2F-449A-997F-1FF931573674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</a:endParaRPr>
        </a:p>
      </dgm:t>
    </dgm:pt>
    <dgm:pt modelId="{ED922F11-D06F-4D39-BD63-1BBC9FD66704}" type="sibTrans" cxnId="{C2474789-8A2F-449A-997F-1FF931573674}">
      <dgm:prSet/>
      <dgm:spPr/>
      <dgm:t>
        <a:bodyPr/>
        <a:lstStyle/>
        <a:p>
          <a:endParaRPr lang="sk-SK"/>
        </a:p>
      </dgm:t>
    </dgm:pt>
    <dgm:pt modelId="{0395569C-14A4-46EF-BBE4-C13846206CE9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Ekonomická</a:t>
          </a:r>
        </a:p>
      </dgm:t>
    </dgm:pt>
    <dgm:pt modelId="{0AA374A9-9515-433A-A0A6-115C07055673}" type="parTrans" cxnId="{334007C0-2ED8-45AC-BB29-439C4904A763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</a:endParaRPr>
        </a:p>
      </dgm:t>
    </dgm:pt>
    <dgm:pt modelId="{7AB6F95A-0187-41E6-B186-F21E38E0340D}" type="sibTrans" cxnId="{334007C0-2ED8-45AC-BB29-439C4904A763}">
      <dgm:prSet/>
      <dgm:spPr/>
      <dgm:t>
        <a:bodyPr/>
        <a:lstStyle/>
        <a:p>
          <a:endParaRPr lang="sk-SK"/>
        </a:p>
      </dgm:t>
    </dgm:pt>
    <dgm:pt modelId="{612B1CE7-08AE-4635-A06F-0FAB0CE78EBE}" type="pres">
      <dgm:prSet presAssocID="{7068B136-885F-458E-AE86-26B5DD9FE5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46CA1D97-B694-41F2-A538-C52FB125C879}" type="pres">
      <dgm:prSet presAssocID="{11BF92E8-3D97-4972-8142-FEA897A6D1E4}" presName="hierRoot1" presStyleCnt="0">
        <dgm:presLayoutVars>
          <dgm:hierBranch val="init"/>
        </dgm:presLayoutVars>
      </dgm:prSet>
      <dgm:spPr/>
    </dgm:pt>
    <dgm:pt modelId="{EF9C8FD6-8A53-4D9B-9587-038AC8B2D144}" type="pres">
      <dgm:prSet presAssocID="{11BF92E8-3D97-4972-8142-FEA897A6D1E4}" presName="rootComposite1" presStyleCnt="0"/>
      <dgm:spPr/>
    </dgm:pt>
    <dgm:pt modelId="{037863CC-645D-4880-AA42-A8324BFC1C0D}" type="pres">
      <dgm:prSet presAssocID="{11BF92E8-3D97-4972-8142-FEA897A6D1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3172113-3779-4104-8F7D-8A238449D241}" type="pres">
      <dgm:prSet presAssocID="{11BF92E8-3D97-4972-8142-FEA897A6D1E4}" presName="rootConnector1" presStyleLbl="node1" presStyleIdx="0" presStyleCnt="0"/>
      <dgm:spPr/>
      <dgm:t>
        <a:bodyPr/>
        <a:lstStyle/>
        <a:p>
          <a:endParaRPr lang="sk-SK"/>
        </a:p>
      </dgm:t>
    </dgm:pt>
    <dgm:pt modelId="{D84C84B1-147E-4CB1-844E-5421A13A62B5}" type="pres">
      <dgm:prSet presAssocID="{11BF92E8-3D97-4972-8142-FEA897A6D1E4}" presName="hierChild2" presStyleCnt="0"/>
      <dgm:spPr/>
    </dgm:pt>
    <dgm:pt modelId="{A9BAA2CC-52D9-46CC-B872-7F1B7CDD6BE3}" type="pres">
      <dgm:prSet presAssocID="{6C94A5E2-E1ED-42B8-92BD-2276CA8ED06F}" presName="Name37" presStyleLbl="parChTrans1D2" presStyleIdx="0" presStyleCnt="5"/>
      <dgm:spPr/>
      <dgm:t>
        <a:bodyPr/>
        <a:lstStyle/>
        <a:p>
          <a:endParaRPr lang="sk-SK"/>
        </a:p>
      </dgm:t>
    </dgm:pt>
    <dgm:pt modelId="{28B47886-FBAC-4BAC-BE23-2F2FBDA5043F}" type="pres">
      <dgm:prSet presAssocID="{D3EA6CB4-229D-4DB7-AF4C-3C4A29F0D9B9}" presName="hierRoot2" presStyleCnt="0">
        <dgm:presLayoutVars>
          <dgm:hierBranch val="init"/>
        </dgm:presLayoutVars>
      </dgm:prSet>
      <dgm:spPr/>
    </dgm:pt>
    <dgm:pt modelId="{3968A8B3-8C20-4D3E-A2DB-AE3C43807ADA}" type="pres">
      <dgm:prSet presAssocID="{D3EA6CB4-229D-4DB7-AF4C-3C4A29F0D9B9}" presName="rootComposite" presStyleCnt="0"/>
      <dgm:spPr/>
    </dgm:pt>
    <dgm:pt modelId="{7F776C5F-114F-4582-A9E5-31DAAD372584}" type="pres">
      <dgm:prSet presAssocID="{D3EA6CB4-229D-4DB7-AF4C-3C4A29F0D9B9}" presName="rootText" presStyleLbl="node2" presStyleIdx="0" presStyleCnt="5" custScaleX="13714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720EB02-D842-44CD-B100-DCD08C665DC4}" type="pres">
      <dgm:prSet presAssocID="{D3EA6CB4-229D-4DB7-AF4C-3C4A29F0D9B9}" presName="rootConnector" presStyleLbl="node2" presStyleIdx="0" presStyleCnt="5"/>
      <dgm:spPr/>
      <dgm:t>
        <a:bodyPr/>
        <a:lstStyle/>
        <a:p>
          <a:endParaRPr lang="sk-SK"/>
        </a:p>
      </dgm:t>
    </dgm:pt>
    <dgm:pt modelId="{C69A0699-706B-4DBE-BC62-247A577146EA}" type="pres">
      <dgm:prSet presAssocID="{D3EA6CB4-229D-4DB7-AF4C-3C4A29F0D9B9}" presName="hierChild4" presStyleCnt="0"/>
      <dgm:spPr/>
    </dgm:pt>
    <dgm:pt modelId="{58E2AC0D-C34D-44ED-8BFF-84609A89B361}" type="pres">
      <dgm:prSet presAssocID="{D3EA6CB4-229D-4DB7-AF4C-3C4A29F0D9B9}" presName="hierChild5" presStyleCnt="0"/>
      <dgm:spPr/>
    </dgm:pt>
    <dgm:pt modelId="{DC939BB1-AA1A-4721-8B1F-33000AA13AFB}" type="pres">
      <dgm:prSet presAssocID="{3C54730D-337E-4515-98F2-3F2EBE1E42DC}" presName="Name37" presStyleLbl="parChTrans1D2" presStyleIdx="1" presStyleCnt="5"/>
      <dgm:spPr/>
      <dgm:t>
        <a:bodyPr/>
        <a:lstStyle/>
        <a:p>
          <a:endParaRPr lang="sk-SK"/>
        </a:p>
      </dgm:t>
    </dgm:pt>
    <dgm:pt modelId="{F03B7F52-455A-4254-9F5F-FA026EDDC76E}" type="pres">
      <dgm:prSet presAssocID="{A74DD1E9-492A-4B5F-BAC6-66F9361D1DF2}" presName="hierRoot2" presStyleCnt="0">
        <dgm:presLayoutVars>
          <dgm:hierBranch val="init"/>
        </dgm:presLayoutVars>
      </dgm:prSet>
      <dgm:spPr/>
    </dgm:pt>
    <dgm:pt modelId="{33F8FEF4-2F64-4E04-A74E-913C44BE3F07}" type="pres">
      <dgm:prSet presAssocID="{A74DD1E9-492A-4B5F-BAC6-66F9361D1DF2}" presName="rootComposite" presStyleCnt="0"/>
      <dgm:spPr/>
    </dgm:pt>
    <dgm:pt modelId="{5FAEBD87-F026-4D1B-B948-1EBFFF85AC38}" type="pres">
      <dgm:prSet presAssocID="{A74DD1E9-492A-4B5F-BAC6-66F9361D1DF2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B09D3B4-07D5-40C4-B854-84EEB0D62DC2}" type="pres">
      <dgm:prSet presAssocID="{A74DD1E9-492A-4B5F-BAC6-66F9361D1DF2}" presName="rootConnector" presStyleLbl="node2" presStyleIdx="1" presStyleCnt="5"/>
      <dgm:spPr/>
      <dgm:t>
        <a:bodyPr/>
        <a:lstStyle/>
        <a:p>
          <a:endParaRPr lang="sk-SK"/>
        </a:p>
      </dgm:t>
    </dgm:pt>
    <dgm:pt modelId="{A1409A13-0D47-4759-B9CA-3F6F8B68A955}" type="pres">
      <dgm:prSet presAssocID="{A74DD1E9-492A-4B5F-BAC6-66F9361D1DF2}" presName="hierChild4" presStyleCnt="0"/>
      <dgm:spPr/>
    </dgm:pt>
    <dgm:pt modelId="{0864C101-3182-4409-8E63-B2C6A72A207B}" type="pres">
      <dgm:prSet presAssocID="{A74DD1E9-492A-4B5F-BAC6-66F9361D1DF2}" presName="hierChild5" presStyleCnt="0"/>
      <dgm:spPr/>
    </dgm:pt>
    <dgm:pt modelId="{563E2D0E-3009-4239-82DE-F4E9FF98BBA7}" type="pres">
      <dgm:prSet presAssocID="{4B2369C9-6152-4F3A-A452-6223AD7A29A4}" presName="Name37" presStyleLbl="parChTrans1D2" presStyleIdx="2" presStyleCnt="5"/>
      <dgm:spPr/>
      <dgm:t>
        <a:bodyPr/>
        <a:lstStyle/>
        <a:p>
          <a:endParaRPr lang="sk-SK"/>
        </a:p>
      </dgm:t>
    </dgm:pt>
    <dgm:pt modelId="{5D9C0EC4-35DB-4488-80F8-F029167AD4AF}" type="pres">
      <dgm:prSet presAssocID="{1CCDEFB2-02AD-4834-9D96-A326AEC35FE3}" presName="hierRoot2" presStyleCnt="0">
        <dgm:presLayoutVars>
          <dgm:hierBranch val="init"/>
        </dgm:presLayoutVars>
      </dgm:prSet>
      <dgm:spPr/>
    </dgm:pt>
    <dgm:pt modelId="{7170783C-3388-42C9-AC40-B51CBC1AEA75}" type="pres">
      <dgm:prSet presAssocID="{1CCDEFB2-02AD-4834-9D96-A326AEC35FE3}" presName="rootComposite" presStyleCnt="0"/>
      <dgm:spPr/>
    </dgm:pt>
    <dgm:pt modelId="{84FB05DF-AA10-4CAE-94EF-EB5D0130F8DF}" type="pres">
      <dgm:prSet presAssocID="{1CCDEFB2-02AD-4834-9D96-A326AEC35FE3}" presName="rootText" presStyleLbl="node2" presStyleIdx="2" presStyleCnt="5" custScaleX="113664" custLinFactNeighborX="-4728" custLinFactNeighborY="-101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B831D80-DC16-4B36-9582-6DF3091770EC}" type="pres">
      <dgm:prSet presAssocID="{1CCDEFB2-02AD-4834-9D96-A326AEC35FE3}" presName="rootConnector" presStyleLbl="node2" presStyleIdx="2" presStyleCnt="5"/>
      <dgm:spPr/>
      <dgm:t>
        <a:bodyPr/>
        <a:lstStyle/>
        <a:p>
          <a:endParaRPr lang="sk-SK"/>
        </a:p>
      </dgm:t>
    </dgm:pt>
    <dgm:pt modelId="{32FA6B34-2600-4B20-AA7D-F010AC1A523E}" type="pres">
      <dgm:prSet presAssocID="{1CCDEFB2-02AD-4834-9D96-A326AEC35FE3}" presName="hierChild4" presStyleCnt="0"/>
      <dgm:spPr/>
    </dgm:pt>
    <dgm:pt modelId="{73F14C0E-5081-49E1-99B8-580B749797A6}" type="pres">
      <dgm:prSet presAssocID="{1CCDEFB2-02AD-4834-9D96-A326AEC35FE3}" presName="hierChild5" presStyleCnt="0"/>
      <dgm:spPr/>
    </dgm:pt>
    <dgm:pt modelId="{4DC7E0C9-83F0-472F-B318-56C1F3BB0054}" type="pres">
      <dgm:prSet presAssocID="{F2BB5D8C-8C43-4EBA-BC5A-3F839E8FBCD4}" presName="Name37" presStyleLbl="parChTrans1D2" presStyleIdx="3" presStyleCnt="5"/>
      <dgm:spPr/>
      <dgm:t>
        <a:bodyPr/>
        <a:lstStyle/>
        <a:p>
          <a:endParaRPr lang="sk-SK"/>
        </a:p>
      </dgm:t>
    </dgm:pt>
    <dgm:pt modelId="{B788ED67-843C-4C9E-AEBC-B043D6E1CC2E}" type="pres">
      <dgm:prSet presAssocID="{33FF8BF9-55F6-4D22-91F2-A8935FF3EC70}" presName="hierRoot2" presStyleCnt="0">
        <dgm:presLayoutVars>
          <dgm:hierBranch val="init"/>
        </dgm:presLayoutVars>
      </dgm:prSet>
      <dgm:spPr/>
    </dgm:pt>
    <dgm:pt modelId="{7EDB238D-AA1E-4B67-BAD0-5A0A178BB1AC}" type="pres">
      <dgm:prSet presAssocID="{33FF8BF9-55F6-4D22-91F2-A8935FF3EC70}" presName="rootComposite" presStyleCnt="0"/>
      <dgm:spPr/>
    </dgm:pt>
    <dgm:pt modelId="{F8E166D9-74D6-49AF-8018-716454C95C2D}" type="pres">
      <dgm:prSet presAssocID="{33FF8BF9-55F6-4D22-91F2-A8935FF3EC7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5F9B2CE-6786-41F8-98C5-1AB89086F4D5}" type="pres">
      <dgm:prSet presAssocID="{33FF8BF9-55F6-4D22-91F2-A8935FF3EC70}" presName="rootConnector" presStyleLbl="node2" presStyleIdx="3" presStyleCnt="5"/>
      <dgm:spPr/>
      <dgm:t>
        <a:bodyPr/>
        <a:lstStyle/>
        <a:p>
          <a:endParaRPr lang="sk-SK"/>
        </a:p>
      </dgm:t>
    </dgm:pt>
    <dgm:pt modelId="{89BC4E5A-203E-4E7A-820D-442214172833}" type="pres">
      <dgm:prSet presAssocID="{33FF8BF9-55F6-4D22-91F2-A8935FF3EC70}" presName="hierChild4" presStyleCnt="0"/>
      <dgm:spPr/>
    </dgm:pt>
    <dgm:pt modelId="{1C40EE23-52D2-46E9-9138-00A21512F5D0}" type="pres">
      <dgm:prSet presAssocID="{33FF8BF9-55F6-4D22-91F2-A8935FF3EC70}" presName="hierChild5" presStyleCnt="0"/>
      <dgm:spPr/>
    </dgm:pt>
    <dgm:pt modelId="{FC3967E8-A7CF-4E06-851C-61733C1AFAD1}" type="pres">
      <dgm:prSet presAssocID="{0AA374A9-9515-433A-A0A6-115C07055673}" presName="Name37" presStyleLbl="parChTrans1D2" presStyleIdx="4" presStyleCnt="5"/>
      <dgm:spPr/>
      <dgm:t>
        <a:bodyPr/>
        <a:lstStyle/>
        <a:p>
          <a:endParaRPr lang="sk-SK"/>
        </a:p>
      </dgm:t>
    </dgm:pt>
    <dgm:pt modelId="{240684D9-8F38-4A3B-9CB3-F96385BF5905}" type="pres">
      <dgm:prSet presAssocID="{0395569C-14A4-46EF-BBE4-C13846206CE9}" presName="hierRoot2" presStyleCnt="0">
        <dgm:presLayoutVars>
          <dgm:hierBranch val="init"/>
        </dgm:presLayoutVars>
      </dgm:prSet>
      <dgm:spPr/>
    </dgm:pt>
    <dgm:pt modelId="{E8A6B631-0A4F-40AE-BFAC-61E98CF9D82F}" type="pres">
      <dgm:prSet presAssocID="{0395569C-14A4-46EF-BBE4-C13846206CE9}" presName="rootComposite" presStyleCnt="0"/>
      <dgm:spPr/>
    </dgm:pt>
    <dgm:pt modelId="{3B842717-DAA8-4CCF-B5EC-00014DB86947}" type="pres">
      <dgm:prSet presAssocID="{0395569C-14A4-46EF-BBE4-C13846206CE9}" presName="rootText" presStyleLbl="node2" presStyleIdx="4" presStyleCnt="5" custScaleX="12768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64A3BA5-08E6-4AF2-BEC3-4FADF6D55395}" type="pres">
      <dgm:prSet presAssocID="{0395569C-14A4-46EF-BBE4-C13846206CE9}" presName="rootConnector" presStyleLbl="node2" presStyleIdx="4" presStyleCnt="5"/>
      <dgm:spPr/>
      <dgm:t>
        <a:bodyPr/>
        <a:lstStyle/>
        <a:p>
          <a:endParaRPr lang="sk-SK"/>
        </a:p>
      </dgm:t>
    </dgm:pt>
    <dgm:pt modelId="{429A17FB-3A53-447B-8F59-3B63D90E675D}" type="pres">
      <dgm:prSet presAssocID="{0395569C-14A4-46EF-BBE4-C13846206CE9}" presName="hierChild4" presStyleCnt="0"/>
      <dgm:spPr/>
    </dgm:pt>
    <dgm:pt modelId="{B2CA289A-A610-4A4A-91DB-B6C561D6D52A}" type="pres">
      <dgm:prSet presAssocID="{0395569C-14A4-46EF-BBE4-C13846206CE9}" presName="hierChild5" presStyleCnt="0"/>
      <dgm:spPr/>
    </dgm:pt>
    <dgm:pt modelId="{909D7D9C-6532-494E-824D-50446743E5A8}" type="pres">
      <dgm:prSet presAssocID="{11BF92E8-3D97-4972-8142-FEA897A6D1E4}" presName="hierChild3" presStyleCnt="0"/>
      <dgm:spPr/>
    </dgm:pt>
  </dgm:ptLst>
  <dgm:cxnLst>
    <dgm:cxn modelId="{3E0A7126-2DF7-47BB-9B55-7019745D15C9}" type="presOf" srcId="{0395569C-14A4-46EF-BBE4-C13846206CE9}" destId="{3B842717-DAA8-4CCF-B5EC-00014DB86947}" srcOrd="0" destOrd="0" presId="urn:microsoft.com/office/officeart/2005/8/layout/orgChart1"/>
    <dgm:cxn modelId="{83031FAA-B00F-479A-A31B-28A32D531435}" type="presOf" srcId="{0395569C-14A4-46EF-BBE4-C13846206CE9}" destId="{564A3BA5-08E6-4AF2-BEC3-4FADF6D55395}" srcOrd="1" destOrd="0" presId="urn:microsoft.com/office/officeart/2005/8/layout/orgChart1"/>
    <dgm:cxn modelId="{E2D16E2E-2732-4229-91C5-CBDBDD1FBA6F}" type="presOf" srcId="{D3EA6CB4-229D-4DB7-AF4C-3C4A29F0D9B9}" destId="{A720EB02-D842-44CD-B100-DCD08C665DC4}" srcOrd="1" destOrd="0" presId="urn:microsoft.com/office/officeart/2005/8/layout/orgChart1"/>
    <dgm:cxn modelId="{E97252C1-78CC-4E65-8FF4-B8F3EFAD4F56}" type="presOf" srcId="{1CCDEFB2-02AD-4834-9D96-A326AEC35FE3}" destId="{84FB05DF-AA10-4CAE-94EF-EB5D0130F8DF}" srcOrd="0" destOrd="0" presId="urn:microsoft.com/office/officeart/2005/8/layout/orgChart1"/>
    <dgm:cxn modelId="{93D585DA-D806-4249-B636-2B9F3A4CA397}" type="presOf" srcId="{3C54730D-337E-4515-98F2-3F2EBE1E42DC}" destId="{DC939BB1-AA1A-4721-8B1F-33000AA13AFB}" srcOrd="0" destOrd="0" presId="urn:microsoft.com/office/officeart/2005/8/layout/orgChart1"/>
    <dgm:cxn modelId="{0A585931-7AAD-4AB2-8AB4-32061422F948}" type="presOf" srcId="{0AA374A9-9515-433A-A0A6-115C07055673}" destId="{FC3967E8-A7CF-4E06-851C-61733C1AFAD1}" srcOrd="0" destOrd="0" presId="urn:microsoft.com/office/officeart/2005/8/layout/orgChart1"/>
    <dgm:cxn modelId="{85E08969-2DDE-4773-9790-FFEE164FC582}" type="presOf" srcId="{6C94A5E2-E1ED-42B8-92BD-2276CA8ED06F}" destId="{A9BAA2CC-52D9-46CC-B872-7F1B7CDD6BE3}" srcOrd="0" destOrd="0" presId="urn:microsoft.com/office/officeart/2005/8/layout/orgChart1"/>
    <dgm:cxn modelId="{3A0D8A6E-4874-4DA1-9B13-5FF929AFDAE6}" srcId="{11BF92E8-3D97-4972-8142-FEA897A6D1E4}" destId="{33FF8BF9-55F6-4D22-91F2-A8935FF3EC70}" srcOrd="3" destOrd="0" parTransId="{F2BB5D8C-8C43-4EBA-BC5A-3F839E8FBCD4}" sibTransId="{CCA7F35D-640E-4C58-80E3-4ED8F9E2D33D}"/>
    <dgm:cxn modelId="{C2474789-8A2F-449A-997F-1FF931573674}" srcId="{11BF92E8-3D97-4972-8142-FEA897A6D1E4}" destId="{1CCDEFB2-02AD-4834-9D96-A326AEC35FE3}" srcOrd="2" destOrd="0" parTransId="{4B2369C9-6152-4F3A-A452-6223AD7A29A4}" sibTransId="{ED922F11-D06F-4D39-BD63-1BBC9FD66704}"/>
    <dgm:cxn modelId="{BBEE811B-4FE0-4267-B83E-4EEC7EDF0239}" srcId="{11BF92E8-3D97-4972-8142-FEA897A6D1E4}" destId="{A74DD1E9-492A-4B5F-BAC6-66F9361D1DF2}" srcOrd="1" destOrd="0" parTransId="{3C54730D-337E-4515-98F2-3F2EBE1E42DC}" sibTransId="{5090A5B3-9096-4446-A0EF-BCA2FEFA86C1}"/>
    <dgm:cxn modelId="{55393786-9021-484A-909A-A1DC01A1D9AB}" type="presOf" srcId="{D3EA6CB4-229D-4DB7-AF4C-3C4A29F0D9B9}" destId="{7F776C5F-114F-4582-A9E5-31DAAD372584}" srcOrd="0" destOrd="0" presId="urn:microsoft.com/office/officeart/2005/8/layout/orgChart1"/>
    <dgm:cxn modelId="{1ABB3D02-44EE-4782-B77B-FEC5B34AED0C}" type="presOf" srcId="{33FF8BF9-55F6-4D22-91F2-A8935FF3EC70}" destId="{F8E166D9-74D6-49AF-8018-716454C95C2D}" srcOrd="0" destOrd="0" presId="urn:microsoft.com/office/officeart/2005/8/layout/orgChart1"/>
    <dgm:cxn modelId="{334007C0-2ED8-45AC-BB29-439C4904A763}" srcId="{11BF92E8-3D97-4972-8142-FEA897A6D1E4}" destId="{0395569C-14A4-46EF-BBE4-C13846206CE9}" srcOrd="4" destOrd="0" parTransId="{0AA374A9-9515-433A-A0A6-115C07055673}" sibTransId="{7AB6F95A-0187-41E6-B186-F21E38E0340D}"/>
    <dgm:cxn modelId="{78D3F753-759A-405C-8F87-751542F01EAD}" type="presOf" srcId="{4B2369C9-6152-4F3A-A452-6223AD7A29A4}" destId="{563E2D0E-3009-4239-82DE-F4E9FF98BBA7}" srcOrd="0" destOrd="0" presId="urn:microsoft.com/office/officeart/2005/8/layout/orgChart1"/>
    <dgm:cxn modelId="{956EF478-D24A-499C-BD1E-684588DA12ED}" type="presOf" srcId="{33FF8BF9-55F6-4D22-91F2-A8935FF3EC70}" destId="{55F9B2CE-6786-41F8-98C5-1AB89086F4D5}" srcOrd="1" destOrd="0" presId="urn:microsoft.com/office/officeart/2005/8/layout/orgChart1"/>
    <dgm:cxn modelId="{2DE2A611-69E3-429C-A758-6D1F1A561715}" type="presOf" srcId="{11BF92E8-3D97-4972-8142-FEA897A6D1E4}" destId="{037863CC-645D-4880-AA42-A8324BFC1C0D}" srcOrd="0" destOrd="0" presId="urn:microsoft.com/office/officeart/2005/8/layout/orgChart1"/>
    <dgm:cxn modelId="{942BD660-9DD2-4BB4-9D30-560FDBD53286}" type="presOf" srcId="{11BF92E8-3D97-4972-8142-FEA897A6D1E4}" destId="{33172113-3779-4104-8F7D-8A238449D241}" srcOrd="1" destOrd="0" presId="urn:microsoft.com/office/officeart/2005/8/layout/orgChart1"/>
    <dgm:cxn modelId="{C3534C25-918D-4D49-957E-4992441A646F}" type="presOf" srcId="{F2BB5D8C-8C43-4EBA-BC5A-3F839E8FBCD4}" destId="{4DC7E0C9-83F0-472F-B318-56C1F3BB0054}" srcOrd="0" destOrd="0" presId="urn:microsoft.com/office/officeart/2005/8/layout/orgChart1"/>
    <dgm:cxn modelId="{077FACAE-F497-4098-8C19-EC4A4C488516}" type="presOf" srcId="{A74DD1E9-492A-4B5F-BAC6-66F9361D1DF2}" destId="{7B09D3B4-07D5-40C4-B854-84EEB0D62DC2}" srcOrd="1" destOrd="0" presId="urn:microsoft.com/office/officeart/2005/8/layout/orgChart1"/>
    <dgm:cxn modelId="{694E8F39-EDCA-45B0-B1AC-B6E8B0087503}" srcId="{7068B136-885F-458E-AE86-26B5DD9FE5A2}" destId="{11BF92E8-3D97-4972-8142-FEA897A6D1E4}" srcOrd="0" destOrd="0" parTransId="{0830299B-DE38-4052-87B1-E21604C03155}" sibTransId="{FC71446A-AFDC-4800-B694-EC30CD90CA3F}"/>
    <dgm:cxn modelId="{AA0B5868-649C-4DAC-88D5-BDD347698EF7}" type="presOf" srcId="{1CCDEFB2-02AD-4834-9D96-A326AEC35FE3}" destId="{2B831D80-DC16-4B36-9582-6DF3091770EC}" srcOrd="1" destOrd="0" presId="urn:microsoft.com/office/officeart/2005/8/layout/orgChart1"/>
    <dgm:cxn modelId="{1107ACCD-B32F-4E73-9568-1146DED26E9F}" type="presOf" srcId="{A74DD1E9-492A-4B5F-BAC6-66F9361D1DF2}" destId="{5FAEBD87-F026-4D1B-B948-1EBFFF85AC38}" srcOrd="0" destOrd="0" presId="urn:microsoft.com/office/officeart/2005/8/layout/orgChart1"/>
    <dgm:cxn modelId="{9344D5B8-7F59-403D-A524-70BF67E783E2}" srcId="{11BF92E8-3D97-4972-8142-FEA897A6D1E4}" destId="{D3EA6CB4-229D-4DB7-AF4C-3C4A29F0D9B9}" srcOrd="0" destOrd="0" parTransId="{6C94A5E2-E1ED-42B8-92BD-2276CA8ED06F}" sibTransId="{396345CF-80C3-4445-8039-77F8259F4699}"/>
    <dgm:cxn modelId="{F8EA41B2-B2F9-4A93-B88B-687CBCF83D97}" type="presOf" srcId="{7068B136-885F-458E-AE86-26B5DD9FE5A2}" destId="{612B1CE7-08AE-4635-A06F-0FAB0CE78EBE}" srcOrd="0" destOrd="0" presId="urn:microsoft.com/office/officeart/2005/8/layout/orgChart1"/>
    <dgm:cxn modelId="{1B8C6709-F9C0-4983-866B-DA150C2BE992}" type="presParOf" srcId="{612B1CE7-08AE-4635-A06F-0FAB0CE78EBE}" destId="{46CA1D97-B694-41F2-A538-C52FB125C879}" srcOrd="0" destOrd="0" presId="urn:microsoft.com/office/officeart/2005/8/layout/orgChart1"/>
    <dgm:cxn modelId="{01B8E676-0508-4D50-90C7-CE5001DCE953}" type="presParOf" srcId="{46CA1D97-B694-41F2-A538-C52FB125C879}" destId="{EF9C8FD6-8A53-4D9B-9587-038AC8B2D144}" srcOrd="0" destOrd="0" presId="urn:microsoft.com/office/officeart/2005/8/layout/orgChart1"/>
    <dgm:cxn modelId="{B829A7D6-766E-4A43-9BE3-7BD88ADA3E57}" type="presParOf" srcId="{EF9C8FD6-8A53-4D9B-9587-038AC8B2D144}" destId="{037863CC-645D-4880-AA42-A8324BFC1C0D}" srcOrd="0" destOrd="0" presId="urn:microsoft.com/office/officeart/2005/8/layout/orgChart1"/>
    <dgm:cxn modelId="{C4A400E1-32F0-4AEA-898E-87604C6CB53C}" type="presParOf" srcId="{EF9C8FD6-8A53-4D9B-9587-038AC8B2D144}" destId="{33172113-3779-4104-8F7D-8A238449D241}" srcOrd="1" destOrd="0" presId="urn:microsoft.com/office/officeart/2005/8/layout/orgChart1"/>
    <dgm:cxn modelId="{0E07142B-5529-487E-A0D7-769499A03985}" type="presParOf" srcId="{46CA1D97-B694-41F2-A538-C52FB125C879}" destId="{D84C84B1-147E-4CB1-844E-5421A13A62B5}" srcOrd="1" destOrd="0" presId="urn:microsoft.com/office/officeart/2005/8/layout/orgChart1"/>
    <dgm:cxn modelId="{827222D8-121F-4E8E-BEEA-8E1E01CD0D8B}" type="presParOf" srcId="{D84C84B1-147E-4CB1-844E-5421A13A62B5}" destId="{A9BAA2CC-52D9-46CC-B872-7F1B7CDD6BE3}" srcOrd="0" destOrd="0" presId="urn:microsoft.com/office/officeart/2005/8/layout/orgChart1"/>
    <dgm:cxn modelId="{B0AD357F-B9E0-4864-B4DD-D5C65BCA6660}" type="presParOf" srcId="{D84C84B1-147E-4CB1-844E-5421A13A62B5}" destId="{28B47886-FBAC-4BAC-BE23-2F2FBDA5043F}" srcOrd="1" destOrd="0" presId="urn:microsoft.com/office/officeart/2005/8/layout/orgChart1"/>
    <dgm:cxn modelId="{A8BCB7DB-536D-4362-8CBF-27B248D36167}" type="presParOf" srcId="{28B47886-FBAC-4BAC-BE23-2F2FBDA5043F}" destId="{3968A8B3-8C20-4D3E-A2DB-AE3C43807ADA}" srcOrd="0" destOrd="0" presId="urn:microsoft.com/office/officeart/2005/8/layout/orgChart1"/>
    <dgm:cxn modelId="{A7EDE6A8-EBD5-41DD-94F7-F94A85BA10A1}" type="presParOf" srcId="{3968A8B3-8C20-4D3E-A2DB-AE3C43807ADA}" destId="{7F776C5F-114F-4582-A9E5-31DAAD372584}" srcOrd="0" destOrd="0" presId="urn:microsoft.com/office/officeart/2005/8/layout/orgChart1"/>
    <dgm:cxn modelId="{BBC76740-8C93-44AF-BDFD-ADFDB5824892}" type="presParOf" srcId="{3968A8B3-8C20-4D3E-A2DB-AE3C43807ADA}" destId="{A720EB02-D842-44CD-B100-DCD08C665DC4}" srcOrd="1" destOrd="0" presId="urn:microsoft.com/office/officeart/2005/8/layout/orgChart1"/>
    <dgm:cxn modelId="{2C36F92F-890F-4F72-8F10-F32AAD80BF19}" type="presParOf" srcId="{28B47886-FBAC-4BAC-BE23-2F2FBDA5043F}" destId="{C69A0699-706B-4DBE-BC62-247A577146EA}" srcOrd="1" destOrd="0" presId="urn:microsoft.com/office/officeart/2005/8/layout/orgChart1"/>
    <dgm:cxn modelId="{95CE9359-6811-45F9-8F51-50657A5810A9}" type="presParOf" srcId="{28B47886-FBAC-4BAC-BE23-2F2FBDA5043F}" destId="{58E2AC0D-C34D-44ED-8BFF-84609A89B361}" srcOrd="2" destOrd="0" presId="urn:microsoft.com/office/officeart/2005/8/layout/orgChart1"/>
    <dgm:cxn modelId="{24AB543C-5BB7-4FB3-B947-383F5D80846C}" type="presParOf" srcId="{D84C84B1-147E-4CB1-844E-5421A13A62B5}" destId="{DC939BB1-AA1A-4721-8B1F-33000AA13AFB}" srcOrd="2" destOrd="0" presId="urn:microsoft.com/office/officeart/2005/8/layout/orgChart1"/>
    <dgm:cxn modelId="{A945B795-B9C4-4CA2-8E84-7535250E2848}" type="presParOf" srcId="{D84C84B1-147E-4CB1-844E-5421A13A62B5}" destId="{F03B7F52-455A-4254-9F5F-FA026EDDC76E}" srcOrd="3" destOrd="0" presId="urn:microsoft.com/office/officeart/2005/8/layout/orgChart1"/>
    <dgm:cxn modelId="{B9D81AC3-4F10-4AEE-BC15-13678CE28624}" type="presParOf" srcId="{F03B7F52-455A-4254-9F5F-FA026EDDC76E}" destId="{33F8FEF4-2F64-4E04-A74E-913C44BE3F07}" srcOrd="0" destOrd="0" presId="urn:microsoft.com/office/officeart/2005/8/layout/orgChart1"/>
    <dgm:cxn modelId="{7112A8CC-C6B5-41BB-A18A-7D8015121024}" type="presParOf" srcId="{33F8FEF4-2F64-4E04-A74E-913C44BE3F07}" destId="{5FAEBD87-F026-4D1B-B948-1EBFFF85AC38}" srcOrd="0" destOrd="0" presId="urn:microsoft.com/office/officeart/2005/8/layout/orgChart1"/>
    <dgm:cxn modelId="{B031AA06-9DD9-4DDC-8AD1-8BFCEC9D41C4}" type="presParOf" srcId="{33F8FEF4-2F64-4E04-A74E-913C44BE3F07}" destId="{7B09D3B4-07D5-40C4-B854-84EEB0D62DC2}" srcOrd="1" destOrd="0" presId="urn:microsoft.com/office/officeart/2005/8/layout/orgChart1"/>
    <dgm:cxn modelId="{961A0C07-C0F9-432E-8FC4-04F51F24468F}" type="presParOf" srcId="{F03B7F52-455A-4254-9F5F-FA026EDDC76E}" destId="{A1409A13-0D47-4759-B9CA-3F6F8B68A955}" srcOrd="1" destOrd="0" presId="urn:microsoft.com/office/officeart/2005/8/layout/orgChart1"/>
    <dgm:cxn modelId="{1CEE68F1-6EF8-434E-8AC9-5240EFFAF994}" type="presParOf" srcId="{F03B7F52-455A-4254-9F5F-FA026EDDC76E}" destId="{0864C101-3182-4409-8E63-B2C6A72A207B}" srcOrd="2" destOrd="0" presId="urn:microsoft.com/office/officeart/2005/8/layout/orgChart1"/>
    <dgm:cxn modelId="{6231CD72-9853-475C-8C82-29FA31EE4229}" type="presParOf" srcId="{D84C84B1-147E-4CB1-844E-5421A13A62B5}" destId="{563E2D0E-3009-4239-82DE-F4E9FF98BBA7}" srcOrd="4" destOrd="0" presId="urn:microsoft.com/office/officeart/2005/8/layout/orgChart1"/>
    <dgm:cxn modelId="{418CD229-15C6-43FB-A1CD-B50E8BD16613}" type="presParOf" srcId="{D84C84B1-147E-4CB1-844E-5421A13A62B5}" destId="{5D9C0EC4-35DB-4488-80F8-F029167AD4AF}" srcOrd="5" destOrd="0" presId="urn:microsoft.com/office/officeart/2005/8/layout/orgChart1"/>
    <dgm:cxn modelId="{A77C5BE4-8E7A-42E0-9E34-0DEA43527A46}" type="presParOf" srcId="{5D9C0EC4-35DB-4488-80F8-F029167AD4AF}" destId="{7170783C-3388-42C9-AC40-B51CBC1AEA75}" srcOrd="0" destOrd="0" presId="urn:microsoft.com/office/officeart/2005/8/layout/orgChart1"/>
    <dgm:cxn modelId="{C9502C5C-782B-45B4-BF9D-447487C7A416}" type="presParOf" srcId="{7170783C-3388-42C9-AC40-B51CBC1AEA75}" destId="{84FB05DF-AA10-4CAE-94EF-EB5D0130F8DF}" srcOrd="0" destOrd="0" presId="urn:microsoft.com/office/officeart/2005/8/layout/orgChart1"/>
    <dgm:cxn modelId="{A8A5DC06-D452-40F4-A8DA-CAC03549D55C}" type="presParOf" srcId="{7170783C-3388-42C9-AC40-B51CBC1AEA75}" destId="{2B831D80-DC16-4B36-9582-6DF3091770EC}" srcOrd="1" destOrd="0" presId="urn:microsoft.com/office/officeart/2005/8/layout/orgChart1"/>
    <dgm:cxn modelId="{4E9420BA-B78C-4B73-A2AD-B80009AB972B}" type="presParOf" srcId="{5D9C0EC4-35DB-4488-80F8-F029167AD4AF}" destId="{32FA6B34-2600-4B20-AA7D-F010AC1A523E}" srcOrd="1" destOrd="0" presId="urn:microsoft.com/office/officeart/2005/8/layout/orgChart1"/>
    <dgm:cxn modelId="{CE3A12AC-9944-420F-9C64-4E41A655ED0E}" type="presParOf" srcId="{5D9C0EC4-35DB-4488-80F8-F029167AD4AF}" destId="{73F14C0E-5081-49E1-99B8-580B749797A6}" srcOrd="2" destOrd="0" presId="urn:microsoft.com/office/officeart/2005/8/layout/orgChart1"/>
    <dgm:cxn modelId="{05024099-2D66-40AF-BD06-F01A1E45CAD6}" type="presParOf" srcId="{D84C84B1-147E-4CB1-844E-5421A13A62B5}" destId="{4DC7E0C9-83F0-472F-B318-56C1F3BB0054}" srcOrd="6" destOrd="0" presId="urn:microsoft.com/office/officeart/2005/8/layout/orgChart1"/>
    <dgm:cxn modelId="{9035F6E5-722E-440B-97B7-AE5F417C591A}" type="presParOf" srcId="{D84C84B1-147E-4CB1-844E-5421A13A62B5}" destId="{B788ED67-843C-4C9E-AEBC-B043D6E1CC2E}" srcOrd="7" destOrd="0" presId="urn:microsoft.com/office/officeart/2005/8/layout/orgChart1"/>
    <dgm:cxn modelId="{9416C847-9601-409D-B261-4869C8EADA88}" type="presParOf" srcId="{B788ED67-843C-4C9E-AEBC-B043D6E1CC2E}" destId="{7EDB238D-AA1E-4B67-BAD0-5A0A178BB1AC}" srcOrd="0" destOrd="0" presId="urn:microsoft.com/office/officeart/2005/8/layout/orgChart1"/>
    <dgm:cxn modelId="{B40A5B6A-950E-4E52-8D10-0B9AEEFD8559}" type="presParOf" srcId="{7EDB238D-AA1E-4B67-BAD0-5A0A178BB1AC}" destId="{F8E166D9-74D6-49AF-8018-716454C95C2D}" srcOrd="0" destOrd="0" presId="urn:microsoft.com/office/officeart/2005/8/layout/orgChart1"/>
    <dgm:cxn modelId="{26D82A46-35CF-47DA-8186-E5F671311D1F}" type="presParOf" srcId="{7EDB238D-AA1E-4B67-BAD0-5A0A178BB1AC}" destId="{55F9B2CE-6786-41F8-98C5-1AB89086F4D5}" srcOrd="1" destOrd="0" presId="urn:microsoft.com/office/officeart/2005/8/layout/orgChart1"/>
    <dgm:cxn modelId="{9073A727-BD12-4F1F-A2D7-9CB13C6F203D}" type="presParOf" srcId="{B788ED67-843C-4C9E-AEBC-B043D6E1CC2E}" destId="{89BC4E5A-203E-4E7A-820D-442214172833}" srcOrd="1" destOrd="0" presId="urn:microsoft.com/office/officeart/2005/8/layout/orgChart1"/>
    <dgm:cxn modelId="{25566A52-A41E-4973-910C-9D49833AB4C0}" type="presParOf" srcId="{B788ED67-843C-4C9E-AEBC-B043D6E1CC2E}" destId="{1C40EE23-52D2-46E9-9138-00A21512F5D0}" srcOrd="2" destOrd="0" presId="urn:microsoft.com/office/officeart/2005/8/layout/orgChart1"/>
    <dgm:cxn modelId="{73C82DA6-D395-45EB-B909-D7D771B78726}" type="presParOf" srcId="{D84C84B1-147E-4CB1-844E-5421A13A62B5}" destId="{FC3967E8-A7CF-4E06-851C-61733C1AFAD1}" srcOrd="8" destOrd="0" presId="urn:microsoft.com/office/officeart/2005/8/layout/orgChart1"/>
    <dgm:cxn modelId="{79B4194D-6979-417C-9BE7-D4BA2275E1BD}" type="presParOf" srcId="{D84C84B1-147E-4CB1-844E-5421A13A62B5}" destId="{240684D9-8F38-4A3B-9CB3-F96385BF5905}" srcOrd="9" destOrd="0" presId="urn:microsoft.com/office/officeart/2005/8/layout/orgChart1"/>
    <dgm:cxn modelId="{2337A07F-6554-453B-BCEF-DB64F570677E}" type="presParOf" srcId="{240684D9-8F38-4A3B-9CB3-F96385BF5905}" destId="{E8A6B631-0A4F-40AE-BFAC-61E98CF9D82F}" srcOrd="0" destOrd="0" presId="urn:microsoft.com/office/officeart/2005/8/layout/orgChart1"/>
    <dgm:cxn modelId="{2E34C494-1D0A-4B85-9861-7C183FA74003}" type="presParOf" srcId="{E8A6B631-0A4F-40AE-BFAC-61E98CF9D82F}" destId="{3B842717-DAA8-4CCF-B5EC-00014DB86947}" srcOrd="0" destOrd="0" presId="urn:microsoft.com/office/officeart/2005/8/layout/orgChart1"/>
    <dgm:cxn modelId="{D8580264-90DC-4F5A-AE1E-32E28B0F9F25}" type="presParOf" srcId="{E8A6B631-0A4F-40AE-BFAC-61E98CF9D82F}" destId="{564A3BA5-08E6-4AF2-BEC3-4FADF6D55395}" srcOrd="1" destOrd="0" presId="urn:microsoft.com/office/officeart/2005/8/layout/orgChart1"/>
    <dgm:cxn modelId="{72CAE3D7-80B1-4275-B854-2CC030B8D444}" type="presParOf" srcId="{240684D9-8F38-4A3B-9CB3-F96385BF5905}" destId="{429A17FB-3A53-447B-8F59-3B63D90E675D}" srcOrd="1" destOrd="0" presId="urn:microsoft.com/office/officeart/2005/8/layout/orgChart1"/>
    <dgm:cxn modelId="{1449DBBF-7121-4BC0-8D07-C7C9FA1F3283}" type="presParOf" srcId="{240684D9-8F38-4A3B-9CB3-F96385BF5905}" destId="{B2CA289A-A610-4A4A-91DB-B6C561D6D52A}" srcOrd="2" destOrd="0" presId="urn:microsoft.com/office/officeart/2005/8/layout/orgChart1"/>
    <dgm:cxn modelId="{97BF8D27-B864-41CC-9581-67B0E51A57EE}" type="presParOf" srcId="{46CA1D97-B694-41F2-A538-C52FB125C879}" destId="{909D7D9C-6532-494E-824D-50446743E5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68B136-885F-458E-AE86-26B5DD9FE5A2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sk-SK"/>
        </a:p>
      </dgm:t>
    </dgm:pt>
    <dgm:pt modelId="{11BF92E8-3D97-4972-8142-FEA897A6D1E4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Vonkajšie </a:t>
          </a:r>
          <a:b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</a:br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funkcie</a:t>
          </a:r>
        </a:p>
      </dgm:t>
    </dgm:pt>
    <dgm:pt modelId="{0830299B-DE38-4052-87B1-E21604C03155}" type="parTrans" cxnId="{694E8F39-EDCA-45B0-B1AC-B6E8B0087503}">
      <dgm:prSet/>
      <dgm:spPr/>
      <dgm:t>
        <a:bodyPr/>
        <a:lstStyle/>
        <a:p>
          <a:endParaRPr lang="sk-SK"/>
        </a:p>
      </dgm:t>
    </dgm:pt>
    <dgm:pt modelId="{FC71446A-AFDC-4800-B694-EC30CD90CA3F}" type="sibTrans" cxnId="{694E8F39-EDCA-45B0-B1AC-B6E8B0087503}">
      <dgm:prSet/>
      <dgm:spPr/>
      <dgm:t>
        <a:bodyPr/>
        <a:lstStyle/>
        <a:p>
          <a:endParaRPr lang="sk-SK"/>
        </a:p>
      </dgm:t>
    </dgm:pt>
    <dgm:pt modelId="{D3EA6CB4-229D-4DB7-AF4C-3C4A29F0D9B9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Zahraničný obchod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6C94A5E2-E1ED-42B8-92BD-2276CA8ED06F}" type="parTrans" cxnId="{9344D5B8-7F59-403D-A524-70BF67E783E2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396345CF-80C3-4445-8039-77F8259F4699}" type="sibTrans" cxnId="{9344D5B8-7F59-403D-A524-70BF67E783E2}">
      <dgm:prSet/>
      <dgm:spPr/>
      <dgm:t>
        <a:bodyPr/>
        <a:lstStyle/>
        <a:p>
          <a:endParaRPr lang="sk-SK"/>
        </a:p>
      </dgm:t>
    </dgm:pt>
    <dgm:pt modelId="{A74DD1E9-492A-4B5F-BAC6-66F9361D1DF2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 dirty="0">
              <a:solidFill>
                <a:schemeClr val="tx1"/>
              </a:solidFill>
              <a:latin typeface="Century" panose="02040604050505020304" pitchFamily="18" charset="0"/>
            </a:rPr>
            <a:t>Obrana štátu</a:t>
          </a:r>
        </a:p>
      </dgm:t>
    </dgm:pt>
    <dgm:pt modelId="{3C54730D-337E-4515-98F2-3F2EBE1E42DC}" type="parTrans" cxnId="{BBEE811B-4FE0-4267-B83E-4EEC7EDF0239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 b="1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5090A5B3-9096-4446-A0EF-BCA2FEFA86C1}" type="sibTrans" cxnId="{BBEE811B-4FE0-4267-B83E-4EEC7EDF0239}">
      <dgm:prSet/>
      <dgm:spPr/>
      <dgm:t>
        <a:bodyPr/>
        <a:lstStyle/>
        <a:p>
          <a:endParaRPr lang="sk-SK"/>
        </a:p>
      </dgm:t>
    </dgm:pt>
    <dgm:pt modelId="{1CCDEFB2-02AD-4834-9D96-A326AEC35FE3}">
      <dgm:prSet phldrT="[Text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sk-SK" sz="2800" b="1">
              <a:solidFill>
                <a:schemeClr val="tx1"/>
              </a:solidFill>
              <a:latin typeface="Century" panose="02040604050505020304" pitchFamily="18" charset="0"/>
            </a:rPr>
            <a:t>Hospodárska medzinárodná spolupráca</a:t>
          </a:r>
          <a:endParaRPr lang="sk-SK" sz="2800" b="1" dirty="0">
            <a:solidFill>
              <a:schemeClr val="tx1"/>
            </a:solidFill>
            <a:latin typeface="Century" panose="02040604050505020304" pitchFamily="18" charset="0"/>
          </a:endParaRPr>
        </a:p>
      </dgm:t>
    </dgm:pt>
    <dgm:pt modelId="{4B2369C9-6152-4F3A-A452-6223AD7A29A4}" type="parTrans" cxnId="{C2474789-8A2F-449A-997F-1FF931573674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sk-SK" sz="2800">
            <a:solidFill>
              <a:schemeClr val="tx1"/>
            </a:solidFill>
          </a:endParaRPr>
        </a:p>
      </dgm:t>
    </dgm:pt>
    <dgm:pt modelId="{ED922F11-D06F-4D39-BD63-1BBC9FD66704}" type="sibTrans" cxnId="{C2474789-8A2F-449A-997F-1FF931573674}">
      <dgm:prSet/>
      <dgm:spPr/>
      <dgm:t>
        <a:bodyPr/>
        <a:lstStyle/>
        <a:p>
          <a:endParaRPr lang="sk-SK"/>
        </a:p>
      </dgm:t>
    </dgm:pt>
    <dgm:pt modelId="{612B1CE7-08AE-4635-A06F-0FAB0CE78EBE}" type="pres">
      <dgm:prSet presAssocID="{7068B136-885F-458E-AE86-26B5DD9FE5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46CA1D97-B694-41F2-A538-C52FB125C879}" type="pres">
      <dgm:prSet presAssocID="{11BF92E8-3D97-4972-8142-FEA897A6D1E4}" presName="hierRoot1" presStyleCnt="0">
        <dgm:presLayoutVars>
          <dgm:hierBranch val="init"/>
        </dgm:presLayoutVars>
      </dgm:prSet>
      <dgm:spPr/>
    </dgm:pt>
    <dgm:pt modelId="{EF9C8FD6-8A53-4D9B-9587-038AC8B2D144}" type="pres">
      <dgm:prSet presAssocID="{11BF92E8-3D97-4972-8142-FEA897A6D1E4}" presName="rootComposite1" presStyleCnt="0"/>
      <dgm:spPr/>
    </dgm:pt>
    <dgm:pt modelId="{037863CC-645D-4880-AA42-A8324BFC1C0D}" type="pres">
      <dgm:prSet presAssocID="{11BF92E8-3D97-4972-8142-FEA897A6D1E4}" presName="rootText1" presStyleLbl="node0" presStyleIdx="0" presStyleCnt="1" custScaleX="65766" custScaleY="6238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3172113-3779-4104-8F7D-8A238449D241}" type="pres">
      <dgm:prSet presAssocID="{11BF92E8-3D97-4972-8142-FEA897A6D1E4}" presName="rootConnector1" presStyleLbl="node1" presStyleIdx="0" presStyleCnt="0"/>
      <dgm:spPr/>
      <dgm:t>
        <a:bodyPr/>
        <a:lstStyle/>
        <a:p>
          <a:endParaRPr lang="sk-SK"/>
        </a:p>
      </dgm:t>
    </dgm:pt>
    <dgm:pt modelId="{D84C84B1-147E-4CB1-844E-5421A13A62B5}" type="pres">
      <dgm:prSet presAssocID="{11BF92E8-3D97-4972-8142-FEA897A6D1E4}" presName="hierChild2" presStyleCnt="0"/>
      <dgm:spPr/>
    </dgm:pt>
    <dgm:pt modelId="{A9BAA2CC-52D9-46CC-B872-7F1B7CDD6BE3}" type="pres">
      <dgm:prSet presAssocID="{6C94A5E2-E1ED-42B8-92BD-2276CA8ED06F}" presName="Name37" presStyleLbl="parChTrans1D2" presStyleIdx="0" presStyleCnt="3"/>
      <dgm:spPr/>
      <dgm:t>
        <a:bodyPr/>
        <a:lstStyle/>
        <a:p>
          <a:endParaRPr lang="sk-SK"/>
        </a:p>
      </dgm:t>
    </dgm:pt>
    <dgm:pt modelId="{28B47886-FBAC-4BAC-BE23-2F2FBDA5043F}" type="pres">
      <dgm:prSet presAssocID="{D3EA6CB4-229D-4DB7-AF4C-3C4A29F0D9B9}" presName="hierRoot2" presStyleCnt="0">
        <dgm:presLayoutVars>
          <dgm:hierBranch val="init"/>
        </dgm:presLayoutVars>
      </dgm:prSet>
      <dgm:spPr/>
    </dgm:pt>
    <dgm:pt modelId="{3968A8B3-8C20-4D3E-A2DB-AE3C43807ADA}" type="pres">
      <dgm:prSet presAssocID="{D3EA6CB4-229D-4DB7-AF4C-3C4A29F0D9B9}" presName="rootComposite" presStyleCnt="0"/>
      <dgm:spPr/>
    </dgm:pt>
    <dgm:pt modelId="{7F776C5F-114F-4582-A9E5-31DAAD372584}" type="pres">
      <dgm:prSet presAssocID="{D3EA6CB4-229D-4DB7-AF4C-3C4A29F0D9B9}" presName="rootText" presStyleLbl="node2" presStyleIdx="0" presStyleCnt="3" custScaleX="121059" custScaleY="4941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720EB02-D842-44CD-B100-DCD08C665DC4}" type="pres">
      <dgm:prSet presAssocID="{D3EA6CB4-229D-4DB7-AF4C-3C4A29F0D9B9}" presName="rootConnector" presStyleLbl="node2" presStyleIdx="0" presStyleCnt="3"/>
      <dgm:spPr/>
      <dgm:t>
        <a:bodyPr/>
        <a:lstStyle/>
        <a:p>
          <a:endParaRPr lang="sk-SK"/>
        </a:p>
      </dgm:t>
    </dgm:pt>
    <dgm:pt modelId="{C69A0699-706B-4DBE-BC62-247A577146EA}" type="pres">
      <dgm:prSet presAssocID="{D3EA6CB4-229D-4DB7-AF4C-3C4A29F0D9B9}" presName="hierChild4" presStyleCnt="0"/>
      <dgm:spPr/>
    </dgm:pt>
    <dgm:pt modelId="{58E2AC0D-C34D-44ED-8BFF-84609A89B361}" type="pres">
      <dgm:prSet presAssocID="{D3EA6CB4-229D-4DB7-AF4C-3C4A29F0D9B9}" presName="hierChild5" presStyleCnt="0"/>
      <dgm:spPr/>
    </dgm:pt>
    <dgm:pt modelId="{DC939BB1-AA1A-4721-8B1F-33000AA13AFB}" type="pres">
      <dgm:prSet presAssocID="{3C54730D-337E-4515-98F2-3F2EBE1E42DC}" presName="Name37" presStyleLbl="parChTrans1D2" presStyleIdx="1" presStyleCnt="3"/>
      <dgm:spPr/>
      <dgm:t>
        <a:bodyPr/>
        <a:lstStyle/>
        <a:p>
          <a:endParaRPr lang="sk-SK"/>
        </a:p>
      </dgm:t>
    </dgm:pt>
    <dgm:pt modelId="{F03B7F52-455A-4254-9F5F-FA026EDDC76E}" type="pres">
      <dgm:prSet presAssocID="{A74DD1E9-492A-4B5F-BAC6-66F9361D1DF2}" presName="hierRoot2" presStyleCnt="0">
        <dgm:presLayoutVars>
          <dgm:hierBranch val="init"/>
        </dgm:presLayoutVars>
      </dgm:prSet>
      <dgm:spPr/>
    </dgm:pt>
    <dgm:pt modelId="{33F8FEF4-2F64-4E04-A74E-913C44BE3F07}" type="pres">
      <dgm:prSet presAssocID="{A74DD1E9-492A-4B5F-BAC6-66F9361D1DF2}" presName="rootComposite" presStyleCnt="0"/>
      <dgm:spPr/>
    </dgm:pt>
    <dgm:pt modelId="{5FAEBD87-F026-4D1B-B948-1EBFFF85AC38}" type="pres">
      <dgm:prSet presAssocID="{A74DD1E9-492A-4B5F-BAC6-66F9361D1DF2}" presName="rootText" presStyleLbl="node2" presStyleIdx="1" presStyleCnt="3" custScaleX="88536" custScaleY="55455" custLinFactNeighborX="2002" custLinFactNeighborY="464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B09D3B4-07D5-40C4-B854-84EEB0D62DC2}" type="pres">
      <dgm:prSet presAssocID="{A74DD1E9-492A-4B5F-BAC6-66F9361D1DF2}" presName="rootConnector" presStyleLbl="node2" presStyleIdx="1" presStyleCnt="3"/>
      <dgm:spPr/>
      <dgm:t>
        <a:bodyPr/>
        <a:lstStyle/>
        <a:p>
          <a:endParaRPr lang="sk-SK"/>
        </a:p>
      </dgm:t>
    </dgm:pt>
    <dgm:pt modelId="{A1409A13-0D47-4759-B9CA-3F6F8B68A955}" type="pres">
      <dgm:prSet presAssocID="{A74DD1E9-492A-4B5F-BAC6-66F9361D1DF2}" presName="hierChild4" presStyleCnt="0"/>
      <dgm:spPr/>
    </dgm:pt>
    <dgm:pt modelId="{0864C101-3182-4409-8E63-B2C6A72A207B}" type="pres">
      <dgm:prSet presAssocID="{A74DD1E9-492A-4B5F-BAC6-66F9361D1DF2}" presName="hierChild5" presStyleCnt="0"/>
      <dgm:spPr/>
    </dgm:pt>
    <dgm:pt modelId="{563E2D0E-3009-4239-82DE-F4E9FF98BBA7}" type="pres">
      <dgm:prSet presAssocID="{4B2369C9-6152-4F3A-A452-6223AD7A29A4}" presName="Name37" presStyleLbl="parChTrans1D2" presStyleIdx="2" presStyleCnt="3"/>
      <dgm:spPr/>
      <dgm:t>
        <a:bodyPr/>
        <a:lstStyle/>
        <a:p>
          <a:endParaRPr lang="sk-SK"/>
        </a:p>
      </dgm:t>
    </dgm:pt>
    <dgm:pt modelId="{5D9C0EC4-35DB-4488-80F8-F029167AD4AF}" type="pres">
      <dgm:prSet presAssocID="{1CCDEFB2-02AD-4834-9D96-A326AEC35FE3}" presName="hierRoot2" presStyleCnt="0">
        <dgm:presLayoutVars>
          <dgm:hierBranch val="init"/>
        </dgm:presLayoutVars>
      </dgm:prSet>
      <dgm:spPr/>
    </dgm:pt>
    <dgm:pt modelId="{7170783C-3388-42C9-AC40-B51CBC1AEA75}" type="pres">
      <dgm:prSet presAssocID="{1CCDEFB2-02AD-4834-9D96-A326AEC35FE3}" presName="rootComposite" presStyleCnt="0"/>
      <dgm:spPr/>
    </dgm:pt>
    <dgm:pt modelId="{84FB05DF-AA10-4CAE-94EF-EB5D0130F8DF}" type="pres">
      <dgm:prSet presAssocID="{1CCDEFB2-02AD-4834-9D96-A326AEC35FE3}" presName="rootText" presStyleLbl="node2" presStyleIdx="2" presStyleCnt="3" custScaleX="125063" custScaleY="9571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B831D80-DC16-4B36-9582-6DF3091770EC}" type="pres">
      <dgm:prSet presAssocID="{1CCDEFB2-02AD-4834-9D96-A326AEC35FE3}" presName="rootConnector" presStyleLbl="node2" presStyleIdx="2" presStyleCnt="3"/>
      <dgm:spPr/>
      <dgm:t>
        <a:bodyPr/>
        <a:lstStyle/>
        <a:p>
          <a:endParaRPr lang="sk-SK"/>
        </a:p>
      </dgm:t>
    </dgm:pt>
    <dgm:pt modelId="{32FA6B34-2600-4B20-AA7D-F010AC1A523E}" type="pres">
      <dgm:prSet presAssocID="{1CCDEFB2-02AD-4834-9D96-A326AEC35FE3}" presName="hierChild4" presStyleCnt="0"/>
      <dgm:spPr/>
    </dgm:pt>
    <dgm:pt modelId="{73F14C0E-5081-49E1-99B8-580B749797A6}" type="pres">
      <dgm:prSet presAssocID="{1CCDEFB2-02AD-4834-9D96-A326AEC35FE3}" presName="hierChild5" presStyleCnt="0"/>
      <dgm:spPr/>
    </dgm:pt>
    <dgm:pt modelId="{909D7D9C-6532-494E-824D-50446743E5A8}" type="pres">
      <dgm:prSet presAssocID="{11BF92E8-3D97-4972-8142-FEA897A6D1E4}" presName="hierChild3" presStyleCnt="0"/>
      <dgm:spPr/>
    </dgm:pt>
  </dgm:ptLst>
  <dgm:cxnLst>
    <dgm:cxn modelId="{55393786-9021-484A-909A-A1DC01A1D9AB}" type="presOf" srcId="{D3EA6CB4-229D-4DB7-AF4C-3C4A29F0D9B9}" destId="{7F776C5F-114F-4582-A9E5-31DAAD372584}" srcOrd="0" destOrd="0" presId="urn:microsoft.com/office/officeart/2005/8/layout/orgChart1"/>
    <dgm:cxn modelId="{85E08969-2DDE-4773-9790-FFEE164FC582}" type="presOf" srcId="{6C94A5E2-E1ED-42B8-92BD-2276CA8ED06F}" destId="{A9BAA2CC-52D9-46CC-B872-7F1B7CDD6BE3}" srcOrd="0" destOrd="0" presId="urn:microsoft.com/office/officeart/2005/8/layout/orgChart1"/>
    <dgm:cxn modelId="{1107ACCD-B32F-4E73-9568-1146DED26E9F}" type="presOf" srcId="{A74DD1E9-492A-4B5F-BAC6-66F9361D1DF2}" destId="{5FAEBD87-F026-4D1B-B948-1EBFFF85AC38}" srcOrd="0" destOrd="0" presId="urn:microsoft.com/office/officeart/2005/8/layout/orgChart1"/>
    <dgm:cxn modelId="{2DE2A611-69E3-429C-A758-6D1F1A561715}" type="presOf" srcId="{11BF92E8-3D97-4972-8142-FEA897A6D1E4}" destId="{037863CC-645D-4880-AA42-A8324BFC1C0D}" srcOrd="0" destOrd="0" presId="urn:microsoft.com/office/officeart/2005/8/layout/orgChart1"/>
    <dgm:cxn modelId="{9344D5B8-7F59-403D-A524-70BF67E783E2}" srcId="{11BF92E8-3D97-4972-8142-FEA897A6D1E4}" destId="{D3EA6CB4-229D-4DB7-AF4C-3C4A29F0D9B9}" srcOrd="0" destOrd="0" parTransId="{6C94A5E2-E1ED-42B8-92BD-2276CA8ED06F}" sibTransId="{396345CF-80C3-4445-8039-77F8259F4699}"/>
    <dgm:cxn modelId="{93D585DA-D806-4249-B636-2B9F3A4CA397}" type="presOf" srcId="{3C54730D-337E-4515-98F2-3F2EBE1E42DC}" destId="{DC939BB1-AA1A-4721-8B1F-33000AA13AFB}" srcOrd="0" destOrd="0" presId="urn:microsoft.com/office/officeart/2005/8/layout/orgChart1"/>
    <dgm:cxn modelId="{E2D16E2E-2732-4229-91C5-CBDBDD1FBA6F}" type="presOf" srcId="{D3EA6CB4-229D-4DB7-AF4C-3C4A29F0D9B9}" destId="{A720EB02-D842-44CD-B100-DCD08C665DC4}" srcOrd="1" destOrd="0" presId="urn:microsoft.com/office/officeart/2005/8/layout/orgChart1"/>
    <dgm:cxn modelId="{C2474789-8A2F-449A-997F-1FF931573674}" srcId="{11BF92E8-3D97-4972-8142-FEA897A6D1E4}" destId="{1CCDEFB2-02AD-4834-9D96-A326AEC35FE3}" srcOrd="2" destOrd="0" parTransId="{4B2369C9-6152-4F3A-A452-6223AD7A29A4}" sibTransId="{ED922F11-D06F-4D39-BD63-1BBC9FD66704}"/>
    <dgm:cxn modelId="{694E8F39-EDCA-45B0-B1AC-B6E8B0087503}" srcId="{7068B136-885F-458E-AE86-26B5DD9FE5A2}" destId="{11BF92E8-3D97-4972-8142-FEA897A6D1E4}" srcOrd="0" destOrd="0" parTransId="{0830299B-DE38-4052-87B1-E21604C03155}" sibTransId="{FC71446A-AFDC-4800-B694-EC30CD90CA3F}"/>
    <dgm:cxn modelId="{077FACAE-F497-4098-8C19-EC4A4C488516}" type="presOf" srcId="{A74DD1E9-492A-4B5F-BAC6-66F9361D1DF2}" destId="{7B09D3B4-07D5-40C4-B854-84EEB0D62DC2}" srcOrd="1" destOrd="0" presId="urn:microsoft.com/office/officeart/2005/8/layout/orgChart1"/>
    <dgm:cxn modelId="{AA0B5868-649C-4DAC-88D5-BDD347698EF7}" type="presOf" srcId="{1CCDEFB2-02AD-4834-9D96-A326AEC35FE3}" destId="{2B831D80-DC16-4B36-9582-6DF3091770EC}" srcOrd="1" destOrd="0" presId="urn:microsoft.com/office/officeart/2005/8/layout/orgChart1"/>
    <dgm:cxn modelId="{942BD660-9DD2-4BB4-9D30-560FDBD53286}" type="presOf" srcId="{11BF92E8-3D97-4972-8142-FEA897A6D1E4}" destId="{33172113-3779-4104-8F7D-8A238449D241}" srcOrd="1" destOrd="0" presId="urn:microsoft.com/office/officeart/2005/8/layout/orgChart1"/>
    <dgm:cxn modelId="{78D3F753-759A-405C-8F87-751542F01EAD}" type="presOf" srcId="{4B2369C9-6152-4F3A-A452-6223AD7A29A4}" destId="{563E2D0E-3009-4239-82DE-F4E9FF98BBA7}" srcOrd="0" destOrd="0" presId="urn:microsoft.com/office/officeart/2005/8/layout/orgChart1"/>
    <dgm:cxn modelId="{F8EA41B2-B2F9-4A93-B88B-687CBCF83D97}" type="presOf" srcId="{7068B136-885F-458E-AE86-26B5DD9FE5A2}" destId="{612B1CE7-08AE-4635-A06F-0FAB0CE78EBE}" srcOrd="0" destOrd="0" presId="urn:microsoft.com/office/officeart/2005/8/layout/orgChart1"/>
    <dgm:cxn modelId="{E97252C1-78CC-4E65-8FF4-B8F3EFAD4F56}" type="presOf" srcId="{1CCDEFB2-02AD-4834-9D96-A326AEC35FE3}" destId="{84FB05DF-AA10-4CAE-94EF-EB5D0130F8DF}" srcOrd="0" destOrd="0" presId="urn:microsoft.com/office/officeart/2005/8/layout/orgChart1"/>
    <dgm:cxn modelId="{BBEE811B-4FE0-4267-B83E-4EEC7EDF0239}" srcId="{11BF92E8-3D97-4972-8142-FEA897A6D1E4}" destId="{A74DD1E9-492A-4B5F-BAC6-66F9361D1DF2}" srcOrd="1" destOrd="0" parTransId="{3C54730D-337E-4515-98F2-3F2EBE1E42DC}" sibTransId="{5090A5B3-9096-4446-A0EF-BCA2FEFA86C1}"/>
    <dgm:cxn modelId="{1B8C6709-F9C0-4983-866B-DA150C2BE992}" type="presParOf" srcId="{612B1CE7-08AE-4635-A06F-0FAB0CE78EBE}" destId="{46CA1D97-B694-41F2-A538-C52FB125C879}" srcOrd="0" destOrd="0" presId="urn:microsoft.com/office/officeart/2005/8/layout/orgChart1"/>
    <dgm:cxn modelId="{01B8E676-0508-4D50-90C7-CE5001DCE953}" type="presParOf" srcId="{46CA1D97-B694-41F2-A538-C52FB125C879}" destId="{EF9C8FD6-8A53-4D9B-9587-038AC8B2D144}" srcOrd="0" destOrd="0" presId="urn:microsoft.com/office/officeart/2005/8/layout/orgChart1"/>
    <dgm:cxn modelId="{B829A7D6-766E-4A43-9BE3-7BD88ADA3E57}" type="presParOf" srcId="{EF9C8FD6-8A53-4D9B-9587-038AC8B2D144}" destId="{037863CC-645D-4880-AA42-A8324BFC1C0D}" srcOrd="0" destOrd="0" presId="urn:microsoft.com/office/officeart/2005/8/layout/orgChart1"/>
    <dgm:cxn modelId="{C4A400E1-32F0-4AEA-898E-87604C6CB53C}" type="presParOf" srcId="{EF9C8FD6-8A53-4D9B-9587-038AC8B2D144}" destId="{33172113-3779-4104-8F7D-8A238449D241}" srcOrd="1" destOrd="0" presId="urn:microsoft.com/office/officeart/2005/8/layout/orgChart1"/>
    <dgm:cxn modelId="{0E07142B-5529-487E-A0D7-769499A03985}" type="presParOf" srcId="{46CA1D97-B694-41F2-A538-C52FB125C879}" destId="{D84C84B1-147E-4CB1-844E-5421A13A62B5}" srcOrd="1" destOrd="0" presId="urn:microsoft.com/office/officeart/2005/8/layout/orgChart1"/>
    <dgm:cxn modelId="{827222D8-121F-4E8E-BEEA-8E1E01CD0D8B}" type="presParOf" srcId="{D84C84B1-147E-4CB1-844E-5421A13A62B5}" destId="{A9BAA2CC-52D9-46CC-B872-7F1B7CDD6BE3}" srcOrd="0" destOrd="0" presId="urn:microsoft.com/office/officeart/2005/8/layout/orgChart1"/>
    <dgm:cxn modelId="{B0AD357F-B9E0-4864-B4DD-D5C65BCA6660}" type="presParOf" srcId="{D84C84B1-147E-4CB1-844E-5421A13A62B5}" destId="{28B47886-FBAC-4BAC-BE23-2F2FBDA5043F}" srcOrd="1" destOrd="0" presId="urn:microsoft.com/office/officeart/2005/8/layout/orgChart1"/>
    <dgm:cxn modelId="{A8BCB7DB-536D-4362-8CBF-27B248D36167}" type="presParOf" srcId="{28B47886-FBAC-4BAC-BE23-2F2FBDA5043F}" destId="{3968A8B3-8C20-4D3E-A2DB-AE3C43807ADA}" srcOrd="0" destOrd="0" presId="urn:microsoft.com/office/officeart/2005/8/layout/orgChart1"/>
    <dgm:cxn modelId="{A7EDE6A8-EBD5-41DD-94F7-F94A85BA10A1}" type="presParOf" srcId="{3968A8B3-8C20-4D3E-A2DB-AE3C43807ADA}" destId="{7F776C5F-114F-4582-A9E5-31DAAD372584}" srcOrd="0" destOrd="0" presId="urn:microsoft.com/office/officeart/2005/8/layout/orgChart1"/>
    <dgm:cxn modelId="{BBC76740-8C93-44AF-BDFD-ADFDB5824892}" type="presParOf" srcId="{3968A8B3-8C20-4D3E-A2DB-AE3C43807ADA}" destId="{A720EB02-D842-44CD-B100-DCD08C665DC4}" srcOrd="1" destOrd="0" presId="urn:microsoft.com/office/officeart/2005/8/layout/orgChart1"/>
    <dgm:cxn modelId="{2C36F92F-890F-4F72-8F10-F32AAD80BF19}" type="presParOf" srcId="{28B47886-FBAC-4BAC-BE23-2F2FBDA5043F}" destId="{C69A0699-706B-4DBE-BC62-247A577146EA}" srcOrd="1" destOrd="0" presId="urn:microsoft.com/office/officeart/2005/8/layout/orgChart1"/>
    <dgm:cxn modelId="{95CE9359-6811-45F9-8F51-50657A5810A9}" type="presParOf" srcId="{28B47886-FBAC-4BAC-BE23-2F2FBDA5043F}" destId="{58E2AC0D-C34D-44ED-8BFF-84609A89B361}" srcOrd="2" destOrd="0" presId="urn:microsoft.com/office/officeart/2005/8/layout/orgChart1"/>
    <dgm:cxn modelId="{24AB543C-5BB7-4FB3-B947-383F5D80846C}" type="presParOf" srcId="{D84C84B1-147E-4CB1-844E-5421A13A62B5}" destId="{DC939BB1-AA1A-4721-8B1F-33000AA13AFB}" srcOrd="2" destOrd="0" presId="urn:microsoft.com/office/officeart/2005/8/layout/orgChart1"/>
    <dgm:cxn modelId="{A945B795-B9C4-4CA2-8E84-7535250E2848}" type="presParOf" srcId="{D84C84B1-147E-4CB1-844E-5421A13A62B5}" destId="{F03B7F52-455A-4254-9F5F-FA026EDDC76E}" srcOrd="3" destOrd="0" presId="urn:microsoft.com/office/officeart/2005/8/layout/orgChart1"/>
    <dgm:cxn modelId="{B9D81AC3-4F10-4AEE-BC15-13678CE28624}" type="presParOf" srcId="{F03B7F52-455A-4254-9F5F-FA026EDDC76E}" destId="{33F8FEF4-2F64-4E04-A74E-913C44BE3F07}" srcOrd="0" destOrd="0" presId="urn:microsoft.com/office/officeart/2005/8/layout/orgChart1"/>
    <dgm:cxn modelId="{7112A8CC-C6B5-41BB-A18A-7D8015121024}" type="presParOf" srcId="{33F8FEF4-2F64-4E04-A74E-913C44BE3F07}" destId="{5FAEBD87-F026-4D1B-B948-1EBFFF85AC38}" srcOrd="0" destOrd="0" presId="urn:microsoft.com/office/officeart/2005/8/layout/orgChart1"/>
    <dgm:cxn modelId="{B031AA06-9DD9-4DDC-8AD1-8BFCEC9D41C4}" type="presParOf" srcId="{33F8FEF4-2F64-4E04-A74E-913C44BE3F07}" destId="{7B09D3B4-07D5-40C4-B854-84EEB0D62DC2}" srcOrd="1" destOrd="0" presId="urn:microsoft.com/office/officeart/2005/8/layout/orgChart1"/>
    <dgm:cxn modelId="{961A0C07-C0F9-432E-8FC4-04F51F24468F}" type="presParOf" srcId="{F03B7F52-455A-4254-9F5F-FA026EDDC76E}" destId="{A1409A13-0D47-4759-B9CA-3F6F8B68A955}" srcOrd="1" destOrd="0" presId="urn:microsoft.com/office/officeart/2005/8/layout/orgChart1"/>
    <dgm:cxn modelId="{1CEE68F1-6EF8-434E-8AC9-5240EFFAF994}" type="presParOf" srcId="{F03B7F52-455A-4254-9F5F-FA026EDDC76E}" destId="{0864C101-3182-4409-8E63-B2C6A72A207B}" srcOrd="2" destOrd="0" presId="urn:microsoft.com/office/officeart/2005/8/layout/orgChart1"/>
    <dgm:cxn modelId="{6231CD72-9853-475C-8C82-29FA31EE4229}" type="presParOf" srcId="{D84C84B1-147E-4CB1-844E-5421A13A62B5}" destId="{563E2D0E-3009-4239-82DE-F4E9FF98BBA7}" srcOrd="4" destOrd="0" presId="urn:microsoft.com/office/officeart/2005/8/layout/orgChart1"/>
    <dgm:cxn modelId="{418CD229-15C6-43FB-A1CD-B50E8BD16613}" type="presParOf" srcId="{D84C84B1-147E-4CB1-844E-5421A13A62B5}" destId="{5D9C0EC4-35DB-4488-80F8-F029167AD4AF}" srcOrd="5" destOrd="0" presId="urn:microsoft.com/office/officeart/2005/8/layout/orgChart1"/>
    <dgm:cxn modelId="{A77C5BE4-8E7A-42E0-9E34-0DEA43527A46}" type="presParOf" srcId="{5D9C0EC4-35DB-4488-80F8-F029167AD4AF}" destId="{7170783C-3388-42C9-AC40-B51CBC1AEA75}" srcOrd="0" destOrd="0" presId="urn:microsoft.com/office/officeart/2005/8/layout/orgChart1"/>
    <dgm:cxn modelId="{C9502C5C-782B-45B4-BF9D-447487C7A416}" type="presParOf" srcId="{7170783C-3388-42C9-AC40-B51CBC1AEA75}" destId="{84FB05DF-AA10-4CAE-94EF-EB5D0130F8DF}" srcOrd="0" destOrd="0" presId="urn:microsoft.com/office/officeart/2005/8/layout/orgChart1"/>
    <dgm:cxn modelId="{A8A5DC06-D452-40F4-A8DA-CAC03549D55C}" type="presParOf" srcId="{7170783C-3388-42C9-AC40-B51CBC1AEA75}" destId="{2B831D80-DC16-4B36-9582-6DF3091770EC}" srcOrd="1" destOrd="0" presId="urn:microsoft.com/office/officeart/2005/8/layout/orgChart1"/>
    <dgm:cxn modelId="{4E9420BA-B78C-4B73-A2AD-B80009AB972B}" type="presParOf" srcId="{5D9C0EC4-35DB-4488-80F8-F029167AD4AF}" destId="{32FA6B34-2600-4B20-AA7D-F010AC1A523E}" srcOrd="1" destOrd="0" presId="urn:microsoft.com/office/officeart/2005/8/layout/orgChart1"/>
    <dgm:cxn modelId="{CE3A12AC-9944-420F-9C64-4E41A655ED0E}" type="presParOf" srcId="{5D9C0EC4-35DB-4488-80F8-F029167AD4AF}" destId="{73F14C0E-5081-49E1-99B8-580B749797A6}" srcOrd="2" destOrd="0" presId="urn:microsoft.com/office/officeart/2005/8/layout/orgChart1"/>
    <dgm:cxn modelId="{97BF8D27-B864-41CC-9581-67B0E51A57EE}" type="presParOf" srcId="{46CA1D97-B694-41F2-A538-C52FB125C879}" destId="{909D7D9C-6532-494E-824D-50446743E5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0A273-3157-4E03-A592-587737E11C8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sk-SK"/>
        </a:p>
      </dgm:t>
    </dgm:pt>
    <dgm:pt modelId="{485D5211-477B-41AC-B4E9-0FC7C5D613A1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Štátna moc</a:t>
          </a:r>
        </a:p>
      </dgm:t>
    </dgm:pt>
    <dgm:pt modelId="{D816C6C4-C6EE-4A43-A298-79E042F0710C}" type="parTrans" cxnId="{2CD73E03-00AF-44B5-BFD2-0E6EB2467DC4}">
      <dgm:prSet/>
      <dgm:spPr/>
      <dgm:t>
        <a:bodyPr/>
        <a:lstStyle/>
        <a:p>
          <a:endParaRPr lang="sk-SK"/>
        </a:p>
      </dgm:t>
    </dgm:pt>
    <dgm:pt modelId="{DB09CD89-892F-4114-97C9-81795C77704E}" type="sibTrans" cxnId="{2CD73E03-00AF-44B5-BFD2-0E6EB2467DC4}">
      <dgm:prSet/>
      <dgm:spPr/>
      <dgm:t>
        <a:bodyPr/>
        <a:lstStyle/>
        <a:p>
          <a:endParaRPr lang="sk-SK"/>
        </a:p>
      </dgm:t>
    </dgm:pt>
    <dgm:pt modelId="{B392E080-2F60-4582-BC23-911843CB46AD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Zákonodarná moc</a:t>
          </a:r>
        </a:p>
      </dgm:t>
    </dgm:pt>
    <dgm:pt modelId="{3428A3D2-8987-41A9-B58D-30394EE67AAA}" type="parTrans" cxnId="{44C23CE3-9050-4E60-9F0D-33CF4AFCFCBD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AEC29FDE-67E0-4DD8-A115-2EE8931DF547}" type="sibTrans" cxnId="{44C23CE3-9050-4E60-9F0D-33CF4AFCFCBD}">
      <dgm:prSet/>
      <dgm:spPr/>
      <dgm:t>
        <a:bodyPr/>
        <a:lstStyle/>
        <a:p>
          <a:endParaRPr lang="sk-SK"/>
        </a:p>
      </dgm:t>
    </dgm:pt>
    <dgm:pt modelId="{4947FDB9-0341-42CD-9D90-66CE2AA206BD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Parlament</a:t>
          </a:r>
        </a:p>
      </dgm:t>
    </dgm:pt>
    <dgm:pt modelId="{77DCACA4-0FA6-47F5-B4B2-DF46CAE01840}" type="parTrans" cxnId="{78FB17E1-C521-47F2-9E83-16AD4E269F50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032FF5C6-504B-428A-8AA6-6D20D4194FC9}" type="sibTrans" cxnId="{78FB17E1-C521-47F2-9E83-16AD4E269F50}">
      <dgm:prSet/>
      <dgm:spPr/>
      <dgm:t>
        <a:bodyPr/>
        <a:lstStyle/>
        <a:p>
          <a:endParaRPr lang="sk-SK"/>
        </a:p>
      </dgm:t>
    </dgm:pt>
    <dgm:pt modelId="{8AE65F70-9EB4-44E3-B324-16A393A7AE50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Výkonná moc</a:t>
          </a:r>
        </a:p>
      </dgm:t>
    </dgm:pt>
    <dgm:pt modelId="{288516EC-F3B9-4BBB-9ABD-C3D62371F934}" type="parTrans" cxnId="{E242E0D6-83E6-4C06-A3BC-B0B23921C1B6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370D2AB5-DF7B-460E-9712-83A2782ADC5C}" type="sibTrans" cxnId="{E242E0D6-83E6-4C06-A3BC-B0B23921C1B6}">
      <dgm:prSet/>
      <dgm:spPr/>
      <dgm:t>
        <a:bodyPr/>
        <a:lstStyle/>
        <a:p>
          <a:endParaRPr lang="sk-SK"/>
        </a:p>
      </dgm:t>
    </dgm:pt>
    <dgm:pt modelId="{25B7CBB1-ACFD-4DF2-B943-52C81F50F5C9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Vláda</a:t>
          </a:r>
        </a:p>
      </dgm:t>
    </dgm:pt>
    <dgm:pt modelId="{E028DDA3-EC87-471D-AB26-019204E9D818}" type="parTrans" cxnId="{AD981730-6AD7-447F-949C-680158091F7B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5463A92E-F009-4893-9B60-1C0F5AFE9015}" type="sibTrans" cxnId="{AD981730-6AD7-447F-949C-680158091F7B}">
      <dgm:prSet/>
      <dgm:spPr/>
      <dgm:t>
        <a:bodyPr/>
        <a:lstStyle/>
        <a:p>
          <a:endParaRPr lang="sk-SK"/>
        </a:p>
      </dgm:t>
    </dgm:pt>
    <dgm:pt modelId="{6A811A21-CDA1-48B3-8EC5-AB4316457499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Súdna moc</a:t>
          </a:r>
        </a:p>
      </dgm:t>
    </dgm:pt>
    <dgm:pt modelId="{2A592BD5-CC67-4843-B080-4EA2A4C48113}" type="parTrans" cxnId="{1F100F6F-AA9B-4B49-859A-45C0469F1856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99E4575B-7318-4958-B225-8F5BD7F115F7}" type="sibTrans" cxnId="{1F100F6F-AA9B-4B49-859A-45C0469F1856}">
      <dgm:prSet/>
      <dgm:spPr/>
      <dgm:t>
        <a:bodyPr/>
        <a:lstStyle/>
        <a:p>
          <a:endParaRPr lang="sk-SK"/>
        </a:p>
      </dgm:t>
    </dgm:pt>
    <dgm:pt modelId="{83D61766-5A30-4928-9B66-27B84912DF41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Prezident monarchia</a:t>
          </a:r>
        </a:p>
      </dgm:t>
    </dgm:pt>
    <dgm:pt modelId="{05BBE892-5A16-4E60-99A9-EF98474E3291}" type="parTrans" cxnId="{9C0C5A18-E48E-4DAC-8178-3F1110ABEC50}">
      <dgm:prSet/>
      <dgm:spPr/>
      <dgm:t>
        <a:bodyPr/>
        <a:lstStyle/>
        <a:p>
          <a:endParaRPr lang="sk-SK" sz="2800" b="1">
            <a:latin typeface="Century" panose="02040604050505020304" pitchFamily="18" charset="0"/>
          </a:endParaRPr>
        </a:p>
      </dgm:t>
    </dgm:pt>
    <dgm:pt modelId="{E2CEDFA5-511B-4DD5-813F-DB301F7D6244}" type="sibTrans" cxnId="{9C0C5A18-E48E-4DAC-8178-3F1110ABEC50}">
      <dgm:prSet/>
      <dgm:spPr/>
      <dgm:t>
        <a:bodyPr/>
        <a:lstStyle/>
        <a:p>
          <a:endParaRPr lang="sk-SK"/>
        </a:p>
      </dgm:t>
    </dgm:pt>
    <dgm:pt modelId="{254AE955-F1A2-45E0-A7A8-A59C03F37E03}">
      <dgm:prSet phldrT="[Text]" custT="1"/>
      <dgm:spPr/>
      <dgm:t>
        <a:bodyPr/>
        <a:lstStyle/>
        <a:p>
          <a:r>
            <a:rPr lang="sk-SK" sz="2800" b="1" dirty="0">
              <a:latin typeface="Century" panose="02040604050505020304" pitchFamily="18" charset="0"/>
            </a:rPr>
            <a:t>Súdy</a:t>
          </a:r>
        </a:p>
      </dgm:t>
    </dgm:pt>
    <dgm:pt modelId="{1E2D09AB-FA20-4D3B-9330-D943DD507434}" type="parTrans" cxnId="{4AA1701C-3053-4384-BA6C-F9F5F20F848A}">
      <dgm:prSet/>
      <dgm:spPr/>
      <dgm:t>
        <a:bodyPr/>
        <a:lstStyle/>
        <a:p>
          <a:endParaRPr lang="sk-SK"/>
        </a:p>
      </dgm:t>
    </dgm:pt>
    <dgm:pt modelId="{93FEED01-9D84-4273-8B75-1938A823B935}" type="sibTrans" cxnId="{4AA1701C-3053-4384-BA6C-F9F5F20F848A}">
      <dgm:prSet/>
      <dgm:spPr/>
      <dgm:t>
        <a:bodyPr/>
        <a:lstStyle/>
        <a:p>
          <a:endParaRPr lang="sk-SK"/>
        </a:p>
      </dgm:t>
    </dgm:pt>
    <dgm:pt modelId="{C1DC546B-25C7-47C7-9E3D-05FB65CFD15E}" type="pres">
      <dgm:prSet presAssocID="{9350A273-3157-4E03-A592-587737E11C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87A8ECBE-08B4-44CE-8525-BE082BF259EE}" type="pres">
      <dgm:prSet presAssocID="{485D5211-477B-41AC-B4E9-0FC7C5D613A1}" presName="hierRoot1" presStyleCnt="0"/>
      <dgm:spPr/>
    </dgm:pt>
    <dgm:pt modelId="{45CF880E-FBE7-4844-BF02-959C91E3C298}" type="pres">
      <dgm:prSet presAssocID="{485D5211-477B-41AC-B4E9-0FC7C5D613A1}" presName="composite" presStyleCnt="0"/>
      <dgm:spPr/>
    </dgm:pt>
    <dgm:pt modelId="{D3415923-2096-4C8B-A617-A1B4380C418A}" type="pres">
      <dgm:prSet presAssocID="{485D5211-477B-41AC-B4E9-0FC7C5D613A1}" presName="background" presStyleLbl="node0" presStyleIdx="0" presStyleCnt="1"/>
      <dgm:spPr/>
    </dgm:pt>
    <dgm:pt modelId="{F3B71E4B-60FA-4392-8432-F016D313FE0D}" type="pres">
      <dgm:prSet presAssocID="{485D5211-477B-41AC-B4E9-0FC7C5D613A1}" presName="text" presStyleLbl="fgAcc0" presStyleIdx="0" presStyleCnt="1" custScaleY="7473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0F02289-362A-407D-839C-7EA21E6B0EC9}" type="pres">
      <dgm:prSet presAssocID="{485D5211-477B-41AC-B4E9-0FC7C5D613A1}" presName="hierChild2" presStyleCnt="0"/>
      <dgm:spPr/>
    </dgm:pt>
    <dgm:pt modelId="{8CFC4D43-214A-4E2A-9EF7-14C50D0826EA}" type="pres">
      <dgm:prSet presAssocID="{3428A3D2-8987-41A9-B58D-30394EE67AAA}" presName="Name10" presStyleLbl="parChTrans1D2" presStyleIdx="0" presStyleCnt="3"/>
      <dgm:spPr/>
      <dgm:t>
        <a:bodyPr/>
        <a:lstStyle/>
        <a:p>
          <a:endParaRPr lang="sk-SK"/>
        </a:p>
      </dgm:t>
    </dgm:pt>
    <dgm:pt modelId="{A0C18CDA-3061-4B7B-A955-C702BDCBDAAE}" type="pres">
      <dgm:prSet presAssocID="{B392E080-2F60-4582-BC23-911843CB46AD}" presName="hierRoot2" presStyleCnt="0"/>
      <dgm:spPr/>
    </dgm:pt>
    <dgm:pt modelId="{C3F2D958-F42F-4703-A198-9ED138242E5B}" type="pres">
      <dgm:prSet presAssocID="{B392E080-2F60-4582-BC23-911843CB46AD}" presName="composite2" presStyleCnt="0"/>
      <dgm:spPr/>
    </dgm:pt>
    <dgm:pt modelId="{A01754ED-2D69-4958-983C-BB46AB2BD45C}" type="pres">
      <dgm:prSet presAssocID="{B392E080-2F60-4582-BC23-911843CB46AD}" presName="background2" presStyleLbl="node2" presStyleIdx="0" presStyleCnt="3"/>
      <dgm:spPr/>
    </dgm:pt>
    <dgm:pt modelId="{1DE9BB3E-00B1-4D41-A1D7-0B54F3ABCFD3}" type="pres">
      <dgm:prSet presAssocID="{B392E080-2F60-4582-BC23-911843CB46AD}" presName="text2" presStyleLbl="fgAcc2" presStyleIdx="0" presStyleCnt="3" custScaleX="130401" custScaleY="6697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5103D62-250C-466A-B409-EF6ED360612C}" type="pres">
      <dgm:prSet presAssocID="{B392E080-2F60-4582-BC23-911843CB46AD}" presName="hierChild3" presStyleCnt="0"/>
      <dgm:spPr/>
    </dgm:pt>
    <dgm:pt modelId="{52E9115E-058A-4FF9-B5E2-4B918C0C313E}" type="pres">
      <dgm:prSet presAssocID="{77DCACA4-0FA6-47F5-B4B2-DF46CAE01840}" presName="Name17" presStyleLbl="parChTrans1D3" presStyleIdx="0" presStyleCnt="4"/>
      <dgm:spPr/>
      <dgm:t>
        <a:bodyPr/>
        <a:lstStyle/>
        <a:p>
          <a:endParaRPr lang="sk-SK"/>
        </a:p>
      </dgm:t>
    </dgm:pt>
    <dgm:pt modelId="{AD0F71D0-0CBD-4307-8E18-51A5A49E5142}" type="pres">
      <dgm:prSet presAssocID="{4947FDB9-0341-42CD-9D90-66CE2AA206BD}" presName="hierRoot3" presStyleCnt="0"/>
      <dgm:spPr/>
    </dgm:pt>
    <dgm:pt modelId="{2B76C855-0727-40DB-87AB-9923DB4EC58E}" type="pres">
      <dgm:prSet presAssocID="{4947FDB9-0341-42CD-9D90-66CE2AA206BD}" presName="composite3" presStyleCnt="0"/>
      <dgm:spPr/>
    </dgm:pt>
    <dgm:pt modelId="{53C1C023-21B5-47BD-8168-453B04F634FB}" type="pres">
      <dgm:prSet presAssocID="{4947FDB9-0341-42CD-9D90-66CE2AA206BD}" presName="background3" presStyleLbl="node3" presStyleIdx="0" presStyleCnt="4"/>
      <dgm:spPr/>
    </dgm:pt>
    <dgm:pt modelId="{27622C44-61BD-409D-A145-A206EC058415}" type="pres">
      <dgm:prSet presAssocID="{4947FDB9-0341-42CD-9D90-66CE2AA206BD}" presName="text3" presStyleLbl="fgAcc3" presStyleIdx="0" presStyleCnt="4" custScaleX="120935" custScaleY="59119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017AAD0-A8A1-49FC-BCA9-D2B44656FECE}" type="pres">
      <dgm:prSet presAssocID="{4947FDB9-0341-42CD-9D90-66CE2AA206BD}" presName="hierChild4" presStyleCnt="0"/>
      <dgm:spPr/>
    </dgm:pt>
    <dgm:pt modelId="{3526FE29-26C9-4E73-AA30-B0DAC10E2A2F}" type="pres">
      <dgm:prSet presAssocID="{288516EC-F3B9-4BBB-9ABD-C3D62371F934}" presName="Name10" presStyleLbl="parChTrans1D2" presStyleIdx="1" presStyleCnt="3"/>
      <dgm:spPr/>
      <dgm:t>
        <a:bodyPr/>
        <a:lstStyle/>
        <a:p>
          <a:endParaRPr lang="sk-SK"/>
        </a:p>
      </dgm:t>
    </dgm:pt>
    <dgm:pt modelId="{55804A15-1593-4952-8604-F29F7947C491}" type="pres">
      <dgm:prSet presAssocID="{8AE65F70-9EB4-44E3-B324-16A393A7AE50}" presName="hierRoot2" presStyleCnt="0"/>
      <dgm:spPr/>
    </dgm:pt>
    <dgm:pt modelId="{33519042-BD12-4599-B4D5-C275A97CBCB6}" type="pres">
      <dgm:prSet presAssocID="{8AE65F70-9EB4-44E3-B324-16A393A7AE50}" presName="composite2" presStyleCnt="0"/>
      <dgm:spPr/>
    </dgm:pt>
    <dgm:pt modelId="{22BE9110-31A8-4C36-B49F-0AB8042E2D01}" type="pres">
      <dgm:prSet presAssocID="{8AE65F70-9EB4-44E3-B324-16A393A7AE50}" presName="background2" presStyleLbl="node2" presStyleIdx="1" presStyleCnt="3"/>
      <dgm:spPr/>
    </dgm:pt>
    <dgm:pt modelId="{DB5E5871-31A4-408A-9030-ED37429D16C3}" type="pres">
      <dgm:prSet presAssocID="{8AE65F70-9EB4-44E3-B324-16A393A7AE50}" presName="text2" presStyleLbl="fgAcc2" presStyleIdx="1" presStyleCnt="3" custScaleY="8833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2A8A2C7-896A-42FB-8AEA-CFD0152F280F}" type="pres">
      <dgm:prSet presAssocID="{8AE65F70-9EB4-44E3-B324-16A393A7AE50}" presName="hierChild3" presStyleCnt="0"/>
      <dgm:spPr/>
    </dgm:pt>
    <dgm:pt modelId="{8FA5FF71-9CE5-4B19-AD96-0784EE3EFADC}" type="pres">
      <dgm:prSet presAssocID="{E028DDA3-EC87-471D-AB26-019204E9D818}" presName="Name17" presStyleLbl="parChTrans1D3" presStyleIdx="1" presStyleCnt="4"/>
      <dgm:spPr/>
      <dgm:t>
        <a:bodyPr/>
        <a:lstStyle/>
        <a:p>
          <a:endParaRPr lang="sk-SK"/>
        </a:p>
      </dgm:t>
    </dgm:pt>
    <dgm:pt modelId="{D0071304-BC30-4F5D-AEBC-E9AD14C06E0B}" type="pres">
      <dgm:prSet presAssocID="{25B7CBB1-ACFD-4DF2-B943-52C81F50F5C9}" presName="hierRoot3" presStyleCnt="0"/>
      <dgm:spPr/>
    </dgm:pt>
    <dgm:pt modelId="{87840A0E-24D0-4E0B-8FBF-56647E2ACA27}" type="pres">
      <dgm:prSet presAssocID="{25B7CBB1-ACFD-4DF2-B943-52C81F50F5C9}" presName="composite3" presStyleCnt="0"/>
      <dgm:spPr/>
    </dgm:pt>
    <dgm:pt modelId="{82CF23F6-BB32-4DD9-9F48-3C6643056039}" type="pres">
      <dgm:prSet presAssocID="{25B7CBB1-ACFD-4DF2-B943-52C81F50F5C9}" presName="background3" presStyleLbl="node3" presStyleIdx="1" presStyleCnt="4"/>
      <dgm:spPr/>
    </dgm:pt>
    <dgm:pt modelId="{21CA0CD4-2680-47D4-B3B3-A933331FC656}" type="pres">
      <dgm:prSet presAssocID="{25B7CBB1-ACFD-4DF2-B943-52C81F50F5C9}" presName="text3" presStyleLbl="fgAcc3" presStyleIdx="1" presStyleCnt="4" custScaleX="96345" custScaleY="63528" custLinFactNeighborX="373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E38D6AD-5ACD-4795-BC32-F898847EDB13}" type="pres">
      <dgm:prSet presAssocID="{25B7CBB1-ACFD-4DF2-B943-52C81F50F5C9}" presName="hierChild4" presStyleCnt="0"/>
      <dgm:spPr/>
    </dgm:pt>
    <dgm:pt modelId="{78989AAF-252C-469A-8F07-C8EC0EAA406D}" type="pres">
      <dgm:prSet presAssocID="{05BBE892-5A16-4E60-99A9-EF98474E3291}" presName="Name17" presStyleLbl="parChTrans1D3" presStyleIdx="2" presStyleCnt="4"/>
      <dgm:spPr/>
      <dgm:t>
        <a:bodyPr/>
        <a:lstStyle/>
        <a:p>
          <a:endParaRPr lang="sk-SK"/>
        </a:p>
      </dgm:t>
    </dgm:pt>
    <dgm:pt modelId="{1A0072D4-6886-489E-AD1A-06417198AB27}" type="pres">
      <dgm:prSet presAssocID="{83D61766-5A30-4928-9B66-27B84912DF41}" presName="hierRoot3" presStyleCnt="0"/>
      <dgm:spPr/>
    </dgm:pt>
    <dgm:pt modelId="{77FF7622-C175-4509-8201-97C9E3B28DE6}" type="pres">
      <dgm:prSet presAssocID="{83D61766-5A30-4928-9B66-27B84912DF41}" presName="composite3" presStyleCnt="0"/>
      <dgm:spPr/>
    </dgm:pt>
    <dgm:pt modelId="{1C111B88-8527-41CF-8B82-FC0FA6783AEE}" type="pres">
      <dgm:prSet presAssocID="{83D61766-5A30-4928-9B66-27B84912DF41}" presName="background3" presStyleLbl="node3" presStyleIdx="2" presStyleCnt="4"/>
      <dgm:spPr/>
    </dgm:pt>
    <dgm:pt modelId="{F66F53C7-8959-4A8A-B5CE-69CF21AFB336}" type="pres">
      <dgm:prSet presAssocID="{83D61766-5A30-4928-9B66-27B84912DF41}" presName="text3" presStyleLbl="fgAcc3" presStyleIdx="2" presStyleCnt="4" custScaleX="129756" custScaleY="8598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B681569-4AC2-4D4E-AED4-4AD72F9EA182}" type="pres">
      <dgm:prSet presAssocID="{83D61766-5A30-4928-9B66-27B84912DF41}" presName="hierChild4" presStyleCnt="0"/>
      <dgm:spPr/>
    </dgm:pt>
    <dgm:pt modelId="{8800B837-120F-46C2-8CFC-2411668BDD4B}" type="pres">
      <dgm:prSet presAssocID="{2A592BD5-CC67-4843-B080-4EA2A4C48113}" presName="Name10" presStyleLbl="parChTrans1D2" presStyleIdx="2" presStyleCnt="3"/>
      <dgm:spPr/>
      <dgm:t>
        <a:bodyPr/>
        <a:lstStyle/>
        <a:p>
          <a:endParaRPr lang="sk-SK"/>
        </a:p>
      </dgm:t>
    </dgm:pt>
    <dgm:pt modelId="{265EF275-7F9D-471A-84A5-9433C68B7A5C}" type="pres">
      <dgm:prSet presAssocID="{6A811A21-CDA1-48B3-8EC5-AB4316457499}" presName="hierRoot2" presStyleCnt="0"/>
      <dgm:spPr/>
    </dgm:pt>
    <dgm:pt modelId="{AFF2988D-CA8C-473E-825E-9D9865AF3537}" type="pres">
      <dgm:prSet presAssocID="{6A811A21-CDA1-48B3-8EC5-AB4316457499}" presName="composite2" presStyleCnt="0"/>
      <dgm:spPr/>
    </dgm:pt>
    <dgm:pt modelId="{7300DCBD-9F2E-482A-AF6F-EC9C6EF5DED1}" type="pres">
      <dgm:prSet presAssocID="{6A811A21-CDA1-48B3-8EC5-AB4316457499}" presName="background2" presStyleLbl="node2" presStyleIdx="2" presStyleCnt="3"/>
      <dgm:spPr/>
    </dgm:pt>
    <dgm:pt modelId="{7961BEAA-D8E6-476C-A2E1-D8EA05096028}" type="pres">
      <dgm:prSet presAssocID="{6A811A21-CDA1-48B3-8EC5-AB4316457499}" presName="text2" presStyleLbl="fgAcc2" presStyleIdx="2" presStyleCnt="3" custScaleY="6691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BB16386-1468-442E-AC92-22F3D657DA5D}" type="pres">
      <dgm:prSet presAssocID="{6A811A21-CDA1-48B3-8EC5-AB4316457499}" presName="hierChild3" presStyleCnt="0"/>
      <dgm:spPr/>
    </dgm:pt>
    <dgm:pt modelId="{82AB5C52-E365-4CE5-A44D-02815801F904}" type="pres">
      <dgm:prSet presAssocID="{1E2D09AB-FA20-4D3B-9330-D943DD507434}" presName="Name17" presStyleLbl="parChTrans1D3" presStyleIdx="3" presStyleCnt="4"/>
      <dgm:spPr/>
      <dgm:t>
        <a:bodyPr/>
        <a:lstStyle/>
        <a:p>
          <a:endParaRPr lang="sk-SK"/>
        </a:p>
      </dgm:t>
    </dgm:pt>
    <dgm:pt modelId="{E0998701-7130-4B66-85BE-BD4819828CB3}" type="pres">
      <dgm:prSet presAssocID="{254AE955-F1A2-45E0-A7A8-A59C03F37E03}" presName="hierRoot3" presStyleCnt="0"/>
      <dgm:spPr/>
    </dgm:pt>
    <dgm:pt modelId="{58427FCD-5BEC-4DFA-BDF6-0116F6138D41}" type="pres">
      <dgm:prSet presAssocID="{254AE955-F1A2-45E0-A7A8-A59C03F37E03}" presName="composite3" presStyleCnt="0"/>
      <dgm:spPr/>
    </dgm:pt>
    <dgm:pt modelId="{7F4E3DE9-3D6A-492E-B7D6-8053C7C0D969}" type="pres">
      <dgm:prSet presAssocID="{254AE955-F1A2-45E0-A7A8-A59C03F37E03}" presName="background3" presStyleLbl="node3" presStyleIdx="3" presStyleCnt="4"/>
      <dgm:spPr/>
    </dgm:pt>
    <dgm:pt modelId="{F01BA163-493F-47AA-9E74-8DE74FAFCC01}" type="pres">
      <dgm:prSet presAssocID="{254AE955-F1A2-45E0-A7A8-A59C03F37E03}" presName="text3" presStyleLbl="fgAcc3" presStyleIdx="3" presStyleCnt="4" custScaleY="5964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8B330E1-958B-4E57-B1F4-E59BFB2ADF29}" type="pres">
      <dgm:prSet presAssocID="{254AE955-F1A2-45E0-A7A8-A59C03F37E03}" presName="hierChild4" presStyleCnt="0"/>
      <dgm:spPr/>
    </dgm:pt>
  </dgm:ptLst>
  <dgm:cxnLst>
    <dgm:cxn modelId="{F7B8F27A-9BB2-450B-B772-D2746B737013}" type="presOf" srcId="{485D5211-477B-41AC-B4E9-0FC7C5D613A1}" destId="{F3B71E4B-60FA-4392-8432-F016D313FE0D}" srcOrd="0" destOrd="0" presId="urn:microsoft.com/office/officeart/2005/8/layout/hierarchy1"/>
    <dgm:cxn modelId="{55D8E591-5BDC-4F23-A524-E85F2FD5EE42}" type="presOf" srcId="{05BBE892-5A16-4E60-99A9-EF98474E3291}" destId="{78989AAF-252C-469A-8F07-C8EC0EAA406D}" srcOrd="0" destOrd="0" presId="urn:microsoft.com/office/officeart/2005/8/layout/hierarchy1"/>
    <dgm:cxn modelId="{797FCDF4-03DB-4112-BFD6-142D3C3339B9}" type="presOf" srcId="{2A592BD5-CC67-4843-B080-4EA2A4C48113}" destId="{8800B837-120F-46C2-8CFC-2411668BDD4B}" srcOrd="0" destOrd="0" presId="urn:microsoft.com/office/officeart/2005/8/layout/hierarchy1"/>
    <dgm:cxn modelId="{DEAB3647-103C-461E-9AF6-4A31117DDC6E}" type="presOf" srcId="{4947FDB9-0341-42CD-9D90-66CE2AA206BD}" destId="{27622C44-61BD-409D-A145-A206EC058415}" srcOrd="0" destOrd="0" presId="urn:microsoft.com/office/officeart/2005/8/layout/hierarchy1"/>
    <dgm:cxn modelId="{B4429D3A-4297-43DC-B044-1E1DFB3CE9FD}" type="presOf" srcId="{B392E080-2F60-4582-BC23-911843CB46AD}" destId="{1DE9BB3E-00B1-4D41-A1D7-0B54F3ABCFD3}" srcOrd="0" destOrd="0" presId="urn:microsoft.com/office/officeart/2005/8/layout/hierarchy1"/>
    <dgm:cxn modelId="{44187A51-66E7-4B8C-A1EE-490004882215}" type="presOf" srcId="{254AE955-F1A2-45E0-A7A8-A59C03F37E03}" destId="{F01BA163-493F-47AA-9E74-8DE74FAFCC01}" srcOrd="0" destOrd="0" presId="urn:microsoft.com/office/officeart/2005/8/layout/hierarchy1"/>
    <dgm:cxn modelId="{6814E779-6568-4CA5-9CA3-3EBB0751AC7D}" type="presOf" srcId="{8AE65F70-9EB4-44E3-B324-16A393A7AE50}" destId="{DB5E5871-31A4-408A-9030-ED37429D16C3}" srcOrd="0" destOrd="0" presId="urn:microsoft.com/office/officeart/2005/8/layout/hierarchy1"/>
    <dgm:cxn modelId="{580BB18A-ADB9-4A12-B3F2-96BFC804ADA1}" type="presOf" srcId="{9350A273-3157-4E03-A592-587737E11C87}" destId="{C1DC546B-25C7-47C7-9E3D-05FB65CFD15E}" srcOrd="0" destOrd="0" presId="urn:microsoft.com/office/officeart/2005/8/layout/hierarchy1"/>
    <dgm:cxn modelId="{EE623C1D-108C-4AFE-AC83-FCFC1520165E}" type="presOf" srcId="{E028DDA3-EC87-471D-AB26-019204E9D818}" destId="{8FA5FF71-9CE5-4B19-AD96-0784EE3EFADC}" srcOrd="0" destOrd="0" presId="urn:microsoft.com/office/officeart/2005/8/layout/hierarchy1"/>
    <dgm:cxn modelId="{6E119668-E28F-4B50-A9E9-244A21AF7F53}" type="presOf" srcId="{1E2D09AB-FA20-4D3B-9330-D943DD507434}" destId="{82AB5C52-E365-4CE5-A44D-02815801F904}" srcOrd="0" destOrd="0" presId="urn:microsoft.com/office/officeart/2005/8/layout/hierarchy1"/>
    <dgm:cxn modelId="{1F100F6F-AA9B-4B49-859A-45C0469F1856}" srcId="{485D5211-477B-41AC-B4E9-0FC7C5D613A1}" destId="{6A811A21-CDA1-48B3-8EC5-AB4316457499}" srcOrd="2" destOrd="0" parTransId="{2A592BD5-CC67-4843-B080-4EA2A4C48113}" sibTransId="{99E4575B-7318-4958-B225-8F5BD7F115F7}"/>
    <dgm:cxn modelId="{78FB17E1-C521-47F2-9E83-16AD4E269F50}" srcId="{B392E080-2F60-4582-BC23-911843CB46AD}" destId="{4947FDB9-0341-42CD-9D90-66CE2AA206BD}" srcOrd="0" destOrd="0" parTransId="{77DCACA4-0FA6-47F5-B4B2-DF46CAE01840}" sibTransId="{032FF5C6-504B-428A-8AA6-6D20D4194FC9}"/>
    <dgm:cxn modelId="{AD981730-6AD7-447F-949C-680158091F7B}" srcId="{8AE65F70-9EB4-44E3-B324-16A393A7AE50}" destId="{25B7CBB1-ACFD-4DF2-B943-52C81F50F5C9}" srcOrd="0" destOrd="0" parTransId="{E028DDA3-EC87-471D-AB26-019204E9D818}" sibTransId="{5463A92E-F009-4893-9B60-1C0F5AFE9015}"/>
    <dgm:cxn modelId="{A294A944-A786-4749-9067-ACEDE91BC649}" type="presOf" srcId="{6A811A21-CDA1-48B3-8EC5-AB4316457499}" destId="{7961BEAA-D8E6-476C-A2E1-D8EA05096028}" srcOrd="0" destOrd="0" presId="urn:microsoft.com/office/officeart/2005/8/layout/hierarchy1"/>
    <dgm:cxn modelId="{2E901C44-BFC7-4A32-B3B8-C74E071161A5}" type="presOf" srcId="{83D61766-5A30-4928-9B66-27B84912DF41}" destId="{F66F53C7-8959-4A8A-B5CE-69CF21AFB336}" srcOrd="0" destOrd="0" presId="urn:microsoft.com/office/officeart/2005/8/layout/hierarchy1"/>
    <dgm:cxn modelId="{9C0C5A18-E48E-4DAC-8178-3F1110ABEC50}" srcId="{8AE65F70-9EB4-44E3-B324-16A393A7AE50}" destId="{83D61766-5A30-4928-9B66-27B84912DF41}" srcOrd="1" destOrd="0" parTransId="{05BBE892-5A16-4E60-99A9-EF98474E3291}" sibTransId="{E2CEDFA5-511B-4DD5-813F-DB301F7D6244}"/>
    <dgm:cxn modelId="{4A4FF6F6-3ACC-466E-9E38-DCA97B140DC3}" type="presOf" srcId="{25B7CBB1-ACFD-4DF2-B943-52C81F50F5C9}" destId="{21CA0CD4-2680-47D4-B3B3-A933331FC656}" srcOrd="0" destOrd="0" presId="urn:microsoft.com/office/officeart/2005/8/layout/hierarchy1"/>
    <dgm:cxn modelId="{5BAE57B1-7346-4452-832F-AC1AC450268A}" type="presOf" srcId="{3428A3D2-8987-41A9-B58D-30394EE67AAA}" destId="{8CFC4D43-214A-4E2A-9EF7-14C50D0826EA}" srcOrd="0" destOrd="0" presId="urn:microsoft.com/office/officeart/2005/8/layout/hierarchy1"/>
    <dgm:cxn modelId="{01229167-7ABB-4A1E-A2C4-9777F63CC170}" type="presOf" srcId="{288516EC-F3B9-4BBB-9ABD-C3D62371F934}" destId="{3526FE29-26C9-4E73-AA30-B0DAC10E2A2F}" srcOrd="0" destOrd="0" presId="urn:microsoft.com/office/officeart/2005/8/layout/hierarchy1"/>
    <dgm:cxn modelId="{4AA1701C-3053-4384-BA6C-F9F5F20F848A}" srcId="{6A811A21-CDA1-48B3-8EC5-AB4316457499}" destId="{254AE955-F1A2-45E0-A7A8-A59C03F37E03}" srcOrd="0" destOrd="0" parTransId="{1E2D09AB-FA20-4D3B-9330-D943DD507434}" sibTransId="{93FEED01-9D84-4273-8B75-1938A823B935}"/>
    <dgm:cxn modelId="{44C23CE3-9050-4E60-9F0D-33CF4AFCFCBD}" srcId="{485D5211-477B-41AC-B4E9-0FC7C5D613A1}" destId="{B392E080-2F60-4582-BC23-911843CB46AD}" srcOrd="0" destOrd="0" parTransId="{3428A3D2-8987-41A9-B58D-30394EE67AAA}" sibTransId="{AEC29FDE-67E0-4DD8-A115-2EE8931DF547}"/>
    <dgm:cxn modelId="{E242E0D6-83E6-4C06-A3BC-B0B23921C1B6}" srcId="{485D5211-477B-41AC-B4E9-0FC7C5D613A1}" destId="{8AE65F70-9EB4-44E3-B324-16A393A7AE50}" srcOrd="1" destOrd="0" parTransId="{288516EC-F3B9-4BBB-9ABD-C3D62371F934}" sibTransId="{370D2AB5-DF7B-460E-9712-83A2782ADC5C}"/>
    <dgm:cxn modelId="{2CD73E03-00AF-44B5-BFD2-0E6EB2467DC4}" srcId="{9350A273-3157-4E03-A592-587737E11C87}" destId="{485D5211-477B-41AC-B4E9-0FC7C5D613A1}" srcOrd="0" destOrd="0" parTransId="{D816C6C4-C6EE-4A43-A298-79E042F0710C}" sibTransId="{DB09CD89-892F-4114-97C9-81795C77704E}"/>
    <dgm:cxn modelId="{0668A795-D1DA-4E32-A515-F77B7966934C}" type="presOf" srcId="{77DCACA4-0FA6-47F5-B4B2-DF46CAE01840}" destId="{52E9115E-058A-4FF9-B5E2-4B918C0C313E}" srcOrd="0" destOrd="0" presId="urn:microsoft.com/office/officeart/2005/8/layout/hierarchy1"/>
    <dgm:cxn modelId="{6F14617F-A682-4938-AF9A-0B597325A7ED}" type="presParOf" srcId="{C1DC546B-25C7-47C7-9E3D-05FB65CFD15E}" destId="{87A8ECBE-08B4-44CE-8525-BE082BF259EE}" srcOrd="0" destOrd="0" presId="urn:microsoft.com/office/officeart/2005/8/layout/hierarchy1"/>
    <dgm:cxn modelId="{2DAB015F-8F16-4FDD-86BA-80F32079D6F6}" type="presParOf" srcId="{87A8ECBE-08B4-44CE-8525-BE082BF259EE}" destId="{45CF880E-FBE7-4844-BF02-959C91E3C298}" srcOrd="0" destOrd="0" presId="urn:microsoft.com/office/officeart/2005/8/layout/hierarchy1"/>
    <dgm:cxn modelId="{28223904-035F-4C33-B58B-59A4F437F349}" type="presParOf" srcId="{45CF880E-FBE7-4844-BF02-959C91E3C298}" destId="{D3415923-2096-4C8B-A617-A1B4380C418A}" srcOrd="0" destOrd="0" presId="urn:microsoft.com/office/officeart/2005/8/layout/hierarchy1"/>
    <dgm:cxn modelId="{45FDC704-4596-4446-AE2A-387DDB2A0D5C}" type="presParOf" srcId="{45CF880E-FBE7-4844-BF02-959C91E3C298}" destId="{F3B71E4B-60FA-4392-8432-F016D313FE0D}" srcOrd="1" destOrd="0" presId="urn:microsoft.com/office/officeart/2005/8/layout/hierarchy1"/>
    <dgm:cxn modelId="{6D44825C-1869-4DF1-8A4F-00B16D97D04C}" type="presParOf" srcId="{87A8ECBE-08B4-44CE-8525-BE082BF259EE}" destId="{30F02289-362A-407D-839C-7EA21E6B0EC9}" srcOrd="1" destOrd="0" presId="urn:microsoft.com/office/officeart/2005/8/layout/hierarchy1"/>
    <dgm:cxn modelId="{E77033FE-1CB6-4C7C-9AF0-DCFD663CE4F4}" type="presParOf" srcId="{30F02289-362A-407D-839C-7EA21E6B0EC9}" destId="{8CFC4D43-214A-4E2A-9EF7-14C50D0826EA}" srcOrd="0" destOrd="0" presId="urn:microsoft.com/office/officeart/2005/8/layout/hierarchy1"/>
    <dgm:cxn modelId="{FE52766E-713C-4C0D-8901-D85D160E26DC}" type="presParOf" srcId="{30F02289-362A-407D-839C-7EA21E6B0EC9}" destId="{A0C18CDA-3061-4B7B-A955-C702BDCBDAAE}" srcOrd="1" destOrd="0" presId="urn:microsoft.com/office/officeart/2005/8/layout/hierarchy1"/>
    <dgm:cxn modelId="{33510198-E6E5-4983-8395-BFAFD1B4F6B8}" type="presParOf" srcId="{A0C18CDA-3061-4B7B-A955-C702BDCBDAAE}" destId="{C3F2D958-F42F-4703-A198-9ED138242E5B}" srcOrd="0" destOrd="0" presId="urn:microsoft.com/office/officeart/2005/8/layout/hierarchy1"/>
    <dgm:cxn modelId="{F1150A7B-DE13-4F02-88DE-B80CEC8E7192}" type="presParOf" srcId="{C3F2D958-F42F-4703-A198-9ED138242E5B}" destId="{A01754ED-2D69-4958-983C-BB46AB2BD45C}" srcOrd="0" destOrd="0" presId="urn:microsoft.com/office/officeart/2005/8/layout/hierarchy1"/>
    <dgm:cxn modelId="{F9E3E23C-1A40-4D10-A005-65E1220AE790}" type="presParOf" srcId="{C3F2D958-F42F-4703-A198-9ED138242E5B}" destId="{1DE9BB3E-00B1-4D41-A1D7-0B54F3ABCFD3}" srcOrd="1" destOrd="0" presId="urn:microsoft.com/office/officeart/2005/8/layout/hierarchy1"/>
    <dgm:cxn modelId="{D5EE1C8F-0354-4A50-B7BA-0D7CD9BDC05B}" type="presParOf" srcId="{A0C18CDA-3061-4B7B-A955-C702BDCBDAAE}" destId="{B5103D62-250C-466A-B409-EF6ED360612C}" srcOrd="1" destOrd="0" presId="urn:microsoft.com/office/officeart/2005/8/layout/hierarchy1"/>
    <dgm:cxn modelId="{C3999FB6-1BF6-4F6F-A454-F3658D350D27}" type="presParOf" srcId="{B5103D62-250C-466A-B409-EF6ED360612C}" destId="{52E9115E-058A-4FF9-B5E2-4B918C0C313E}" srcOrd="0" destOrd="0" presId="urn:microsoft.com/office/officeart/2005/8/layout/hierarchy1"/>
    <dgm:cxn modelId="{BF9BB058-08B3-4286-ACD8-D30C4AC4B0B6}" type="presParOf" srcId="{B5103D62-250C-466A-B409-EF6ED360612C}" destId="{AD0F71D0-0CBD-4307-8E18-51A5A49E5142}" srcOrd="1" destOrd="0" presId="urn:microsoft.com/office/officeart/2005/8/layout/hierarchy1"/>
    <dgm:cxn modelId="{37B87513-0C52-4045-8958-BDE26528E731}" type="presParOf" srcId="{AD0F71D0-0CBD-4307-8E18-51A5A49E5142}" destId="{2B76C855-0727-40DB-87AB-9923DB4EC58E}" srcOrd="0" destOrd="0" presId="urn:microsoft.com/office/officeart/2005/8/layout/hierarchy1"/>
    <dgm:cxn modelId="{91749556-1193-4D98-B0CA-8EBC1612C516}" type="presParOf" srcId="{2B76C855-0727-40DB-87AB-9923DB4EC58E}" destId="{53C1C023-21B5-47BD-8168-453B04F634FB}" srcOrd="0" destOrd="0" presId="urn:microsoft.com/office/officeart/2005/8/layout/hierarchy1"/>
    <dgm:cxn modelId="{F557670F-40AD-4AC5-9181-937F8C5AD1D8}" type="presParOf" srcId="{2B76C855-0727-40DB-87AB-9923DB4EC58E}" destId="{27622C44-61BD-409D-A145-A206EC058415}" srcOrd="1" destOrd="0" presId="urn:microsoft.com/office/officeart/2005/8/layout/hierarchy1"/>
    <dgm:cxn modelId="{B0B475E7-909B-400C-ACC6-8C4BD9EF1A87}" type="presParOf" srcId="{AD0F71D0-0CBD-4307-8E18-51A5A49E5142}" destId="{8017AAD0-A8A1-49FC-BCA9-D2B44656FECE}" srcOrd="1" destOrd="0" presId="urn:microsoft.com/office/officeart/2005/8/layout/hierarchy1"/>
    <dgm:cxn modelId="{0FF6739D-19F2-4352-A733-AE1EB59ECE38}" type="presParOf" srcId="{30F02289-362A-407D-839C-7EA21E6B0EC9}" destId="{3526FE29-26C9-4E73-AA30-B0DAC10E2A2F}" srcOrd="2" destOrd="0" presId="urn:microsoft.com/office/officeart/2005/8/layout/hierarchy1"/>
    <dgm:cxn modelId="{91D57790-30F3-4697-9E6A-8A92BA0D388F}" type="presParOf" srcId="{30F02289-362A-407D-839C-7EA21E6B0EC9}" destId="{55804A15-1593-4952-8604-F29F7947C491}" srcOrd="3" destOrd="0" presId="urn:microsoft.com/office/officeart/2005/8/layout/hierarchy1"/>
    <dgm:cxn modelId="{C034D17C-F95B-422F-8187-1399DF707883}" type="presParOf" srcId="{55804A15-1593-4952-8604-F29F7947C491}" destId="{33519042-BD12-4599-B4D5-C275A97CBCB6}" srcOrd="0" destOrd="0" presId="urn:microsoft.com/office/officeart/2005/8/layout/hierarchy1"/>
    <dgm:cxn modelId="{1EB7BBCA-40D5-44B7-B34D-BBC408639577}" type="presParOf" srcId="{33519042-BD12-4599-B4D5-C275A97CBCB6}" destId="{22BE9110-31A8-4C36-B49F-0AB8042E2D01}" srcOrd="0" destOrd="0" presId="urn:microsoft.com/office/officeart/2005/8/layout/hierarchy1"/>
    <dgm:cxn modelId="{19874E90-D6AF-4C33-B880-771B5332940D}" type="presParOf" srcId="{33519042-BD12-4599-B4D5-C275A97CBCB6}" destId="{DB5E5871-31A4-408A-9030-ED37429D16C3}" srcOrd="1" destOrd="0" presId="urn:microsoft.com/office/officeart/2005/8/layout/hierarchy1"/>
    <dgm:cxn modelId="{A3E55AAE-1F83-4818-A370-90DEE323D784}" type="presParOf" srcId="{55804A15-1593-4952-8604-F29F7947C491}" destId="{E2A8A2C7-896A-42FB-8AEA-CFD0152F280F}" srcOrd="1" destOrd="0" presId="urn:microsoft.com/office/officeart/2005/8/layout/hierarchy1"/>
    <dgm:cxn modelId="{FD199BF0-D6D0-4106-927E-91B91192E429}" type="presParOf" srcId="{E2A8A2C7-896A-42FB-8AEA-CFD0152F280F}" destId="{8FA5FF71-9CE5-4B19-AD96-0784EE3EFADC}" srcOrd="0" destOrd="0" presId="urn:microsoft.com/office/officeart/2005/8/layout/hierarchy1"/>
    <dgm:cxn modelId="{EC43FFEF-E10E-4990-80E5-5EAE82D4965F}" type="presParOf" srcId="{E2A8A2C7-896A-42FB-8AEA-CFD0152F280F}" destId="{D0071304-BC30-4F5D-AEBC-E9AD14C06E0B}" srcOrd="1" destOrd="0" presId="urn:microsoft.com/office/officeart/2005/8/layout/hierarchy1"/>
    <dgm:cxn modelId="{78D6BD1E-2B81-47AB-BA6B-6000AA426F80}" type="presParOf" srcId="{D0071304-BC30-4F5D-AEBC-E9AD14C06E0B}" destId="{87840A0E-24D0-4E0B-8FBF-56647E2ACA27}" srcOrd="0" destOrd="0" presId="urn:microsoft.com/office/officeart/2005/8/layout/hierarchy1"/>
    <dgm:cxn modelId="{5FEE38AA-D078-42CE-B81A-9CC6B78C554D}" type="presParOf" srcId="{87840A0E-24D0-4E0B-8FBF-56647E2ACA27}" destId="{82CF23F6-BB32-4DD9-9F48-3C6643056039}" srcOrd="0" destOrd="0" presId="urn:microsoft.com/office/officeart/2005/8/layout/hierarchy1"/>
    <dgm:cxn modelId="{94C1ED27-1037-4029-969D-62A9BEA3954F}" type="presParOf" srcId="{87840A0E-24D0-4E0B-8FBF-56647E2ACA27}" destId="{21CA0CD4-2680-47D4-B3B3-A933331FC656}" srcOrd="1" destOrd="0" presId="urn:microsoft.com/office/officeart/2005/8/layout/hierarchy1"/>
    <dgm:cxn modelId="{FACF451C-6A64-43D7-BC66-5697850FCA45}" type="presParOf" srcId="{D0071304-BC30-4F5D-AEBC-E9AD14C06E0B}" destId="{6E38D6AD-5ACD-4795-BC32-F898847EDB13}" srcOrd="1" destOrd="0" presId="urn:microsoft.com/office/officeart/2005/8/layout/hierarchy1"/>
    <dgm:cxn modelId="{AD9CD10E-9A5C-42AE-8B76-64825B12D0F1}" type="presParOf" srcId="{E2A8A2C7-896A-42FB-8AEA-CFD0152F280F}" destId="{78989AAF-252C-469A-8F07-C8EC0EAA406D}" srcOrd="2" destOrd="0" presId="urn:microsoft.com/office/officeart/2005/8/layout/hierarchy1"/>
    <dgm:cxn modelId="{75104D65-D7A4-4C42-8321-F1608D4562D0}" type="presParOf" srcId="{E2A8A2C7-896A-42FB-8AEA-CFD0152F280F}" destId="{1A0072D4-6886-489E-AD1A-06417198AB27}" srcOrd="3" destOrd="0" presId="urn:microsoft.com/office/officeart/2005/8/layout/hierarchy1"/>
    <dgm:cxn modelId="{9809D18B-E7B9-42CE-B65F-8A5D645D9780}" type="presParOf" srcId="{1A0072D4-6886-489E-AD1A-06417198AB27}" destId="{77FF7622-C175-4509-8201-97C9E3B28DE6}" srcOrd="0" destOrd="0" presId="urn:microsoft.com/office/officeart/2005/8/layout/hierarchy1"/>
    <dgm:cxn modelId="{2BB1A032-F821-4195-8C70-00AF314A077A}" type="presParOf" srcId="{77FF7622-C175-4509-8201-97C9E3B28DE6}" destId="{1C111B88-8527-41CF-8B82-FC0FA6783AEE}" srcOrd="0" destOrd="0" presId="urn:microsoft.com/office/officeart/2005/8/layout/hierarchy1"/>
    <dgm:cxn modelId="{C422334B-C397-48D1-A916-C99D4BD6D05A}" type="presParOf" srcId="{77FF7622-C175-4509-8201-97C9E3B28DE6}" destId="{F66F53C7-8959-4A8A-B5CE-69CF21AFB336}" srcOrd="1" destOrd="0" presId="urn:microsoft.com/office/officeart/2005/8/layout/hierarchy1"/>
    <dgm:cxn modelId="{F0CE221A-EF05-4E28-A039-1D4FE3B54ACF}" type="presParOf" srcId="{1A0072D4-6886-489E-AD1A-06417198AB27}" destId="{6B681569-4AC2-4D4E-AED4-4AD72F9EA182}" srcOrd="1" destOrd="0" presId="urn:microsoft.com/office/officeart/2005/8/layout/hierarchy1"/>
    <dgm:cxn modelId="{8357F315-C1F1-4E56-A863-95B7E34F8B13}" type="presParOf" srcId="{30F02289-362A-407D-839C-7EA21E6B0EC9}" destId="{8800B837-120F-46C2-8CFC-2411668BDD4B}" srcOrd="4" destOrd="0" presId="urn:microsoft.com/office/officeart/2005/8/layout/hierarchy1"/>
    <dgm:cxn modelId="{33A8F148-CA62-489A-8815-0D77AEE69EBA}" type="presParOf" srcId="{30F02289-362A-407D-839C-7EA21E6B0EC9}" destId="{265EF275-7F9D-471A-84A5-9433C68B7A5C}" srcOrd="5" destOrd="0" presId="urn:microsoft.com/office/officeart/2005/8/layout/hierarchy1"/>
    <dgm:cxn modelId="{5EF8E449-F09A-41C8-993B-5A77C14F8C68}" type="presParOf" srcId="{265EF275-7F9D-471A-84A5-9433C68B7A5C}" destId="{AFF2988D-CA8C-473E-825E-9D9865AF3537}" srcOrd="0" destOrd="0" presId="urn:microsoft.com/office/officeart/2005/8/layout/hierarchy1"/>
    <dgm:cxn modelId="{845CC877-DB42-406C-BF95-97F870933743}" type="presParOf" srcId="{AFF2988D-CA8C-473E-825E-9D9865AF3537}" destId="{7300DCBD-9F2E-482A-AF6F-EC9C6EF5DED1}" srcOrd="0" destOrd="0" presId="urn:microsoft.com/office/officeart/2005/8/layout/hierarchy1"/>
    <dgm:cxn modelId="{CD6E1C8D-0C5E-44CE-AA01-E22D64BFCD99}" type="presParOf" srcId="{AFF2988D-CA8C-473E-825E-9D9865AF3537}" destId="{7961BEAA-D8E6-476C-A2E1-D8EA05096028}" srcOrd="1" destOrd="0" presId="urn:microsoft.com/office/officeart/2005/8/layout/hierarchy1"/>
    <dgm:cxn modelId="{36DD198D-4A25-4FEF-AB4B-34FE4A48C51A}" type="presParOf" srcId="{265EF275-7F9D-471A-84A5-9433C68B7A5C}" destId="{6BB16386-1468-442E-AC92-22F3D657DA5D}" srcOrd="1" destOrd="0" presId="urn:microsoft.com/office/officeart/2005/8/layout/hierarchy1"/>
    <dgm:cxn modelId="{F98C578C-382F-45E3-87A6-77B38AB7B96B}" type="presParOf" srcId="{6BB16386-1468-442E-AC92-22F3D657DA5D}" destId="{82AB5C52-E365-4CE5-A44D-02815801F904}" srcOrd="0" destOrd="0" presId="urn:microsoft.com/office/officeart/2005/8/layout/hierarchy1"/>
    <dgm:cxn modelId="{8BDD98FB-D572-40AE-8852-AB30C546807D}" type="presParOf" srcId="{6BB16386-1468-442E-AC92-22F3D657DA5D}" destId="{E0998701-7130-4B66-85BE-BD4819828CB3}" srcOrd="1" destOrd="0" presId="urn:microsoft.com/office/officeart/2005/8/layout/hierarchy1"/>
    <dgm:cxn modelId="{FABC1C77-309F-47DD-97B5-47D5DAB827AB}" type="presParOf" srcId="{E0998701-7130-4B66-85BE-BD4819828CB3}" destId="{58427FCD-5BEC-4DFA-BDF6-0116F6138D41}" srcOrd="0" destOrd="0" presId="urn:microsoft.com/office/officeart/2005/8/layout/hierarchy1"/>
    <dgm:cxn modelId="{23614074-F094-43EF-AE1A-287A41FFB071}" type="presParOf" srcId="{58427FCD-5BEC-4DFA-BDF6-0116F6138D41}" destId="{7F4E3DE9-3D6A-492E-B7D6-8053C7C0D969}" srcOrd="0" destOrd="0" presId="urn:microsoft.com/office/officeart/2005/8/layout/hierarchy1"/>
    <dgm:cxn modelId="{3627C096-4880-418E-B899-8585A23816CB}" type="presParOf" srcId="{58427FCD-5BEC-4DFA-BDF6-0116F6138D41}" destId="{F01BA163-493F-47AA-9E74-8DE74FAFCC01}" srcOrd="1" destOrd="0" presId="urn:microsoft.com/office/officeart/2005/8/layout/hierarchy1"/>
    <dgm:cxn modelId="{AF46C724-E01C-470A-BC38-6DA474D5820B}" type="presParOf" srcId="{E0998701-7130-4B66-85BE-BD4819828CB3}" destId="{18B330E1-958B-4E57-B1F4-E59BFB2ADF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4C778-FBFB-45D7-ABE1-9678CA47696F}">
      <dsp:nvSpPr>
        <dsp:cNvPr id="0" name=""/>
        <dsp:cNvSpPr/>
      </dsp:nvSpPr>
      <dsp:spPr>
        <a:xfrm>
          <a:off x="5616032" y="2780955"/>
          <a:ext cx="4563918" cy="878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3"/>
              </a:lnTo>
              <a:lnTo>
                <a:pt x="4563918" y="683753"/>
              </a:lnTo>
              <a:lnTo>
                <a:pt x="4563918" y="87851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EE5AD-3159-4C12-B8C7-9C9430B98730}">
      <dsp:nvSpPr>
        <dsp:cNvPr id="0" name=""/>
        <dsp:cNvSpPr/>
      </dsp:nvSpPr>
      <dsp:spPr>
        <a:xfrm>
          <a:off x="5616032" y="2780955"/>
          <a:ext cx="2243550" cy="845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615"/>
              </a:lnTo>
              <a:lnTo>
                <a:pt x="2243550" y="650615"/>
              </a:lnTo>
              <a:lnTo>
                <a:pt x="224355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D5CD0-2CB2-46B2-A3CA-843122F6202E}">
      <dsp:nvSpPr>
        <dsp:cNvPr id="0" name=""/>
        <dsp:cNvSpPr/>
      </dsp:nvSpPr>
      <dsp:spPr>
        <a:xfrm>
          <a:off x="5520619" y="2780955"/>
          <a:ext cx="95412" cy="845373"/>
        </a:xfrm>
        <a:custGeom>
          <a:avLst/>
          <a:gdLst/>
          <a:ahLst/>
          <a:cxnLst/>
          <a:rect l="0" t="0" r="0" b="0"/>
          <a:pathLst>
            <a:path>
              <a:moveTo>
                <a:pt x="95412" y="0"/>
              </a:moveTo>
              <a:lnTo>
                <a:pt x="95412" y="650615"/>
              </a:lnTo>
              <a:lnTo>
                <a:pt x="0" y="650615"/>
              </a:lnTo>
              <a:lnTo>
                <a:pt x="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64113-857C-4D7E-B410-52F957B51EBA}">
      <dsp:nvSpPr>
        <dsp:cNvPr id="0" name=""/>
        <dsp:cNvSpPr/>
      </dsp:nvSpPr>
      <dsp:spPr>
        <a:xfrm>
          <a:off x="3181656" y="2780955"/>
          <a:ext cx="2434376" cy="845373"/>
        </a:xfrm>
        <a:custGeom>
          <a:avLst/>
          <a:gdLst/>
          <a:ahLst/>
          <a:cxnLst/>
          <a:rect l="0" t="0" r="0" b="0"/>
          <a:pathLst>
            <a:path>
              <a:moveTo>
                <a:pt x="2434376" y="0"/>
              </a:moveTo>
              <a:lnTo>
                <a:pt x="2434376" y="650615"/>
              </a:lnTo>
              <a:lnTo>
                <a:pt x="0" y="650615"/>
              </a:lnTo>
              <a:lnTo>
                <a:pt x="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DCC09-F472-47BD-B347-8C435279D677}">
      <dsp:nvSpPr>
        <dsp:cNvPr id="0" name=""/>
        <dsp:cNvSpPr/>
      </dsp:nvSpPr>
      <dsp:spPr>
        <a:xfrm>
          <a:off x="937299" y="2780955"/>
          <a:ext cx="4678733" cy="845373"/>
        </a:xfrm>
        <a:custGeom>
          <a:avLst/>
          <a:gdLst/>
          <a:ahLst/>
          <a:cxnLst/>
          <a:rect l="0" t="0" r="0" b="0"/>
          <a:pathLst>
            <a:path>
              <a:moveTo>
                <a:pt x="4678733" y="0"/>
              </a:moveTo>
              <a:lnTo>
                <a:pt x="4678733" y="650615"/>
              </a:lnTo>
              <a:lnTo>
                <a:pt x="0" y="650615"/>
              </a:lnTo>
              <a:lnTo>
                <a:pt x="0" y="84537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6929E-E731-4FF5-A095-C9CA15AB615E}">
      <dsp:nvSpPr>
        <dsp:cNvPr id="0" name=""/>
        <dsp:cNvSpPr/>
      </dsp:nvSpPr>
      <dsp:spPr>
        <a:xfrm>
          <a:off x="4320268" y="454021"/>
          <a:ext cx="2591527" cy="2326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F87E0-CEEB-4FDE-9860-983B7FA28161}">
      <dsp:nvSpPr>
        <dsp:cNvPr id="0" name=""/>
        <dsp:cNvSpPr/>
      </dsp:nvSpPr>
      <dsp:spPr>
        <a:xfrm>
          <a:off x="4320268" y="454021"/>
          <a:ext cx="2591527" cy="2326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D4BD7-71F5-49EC-B4E7-C16F291E2A9A}">
      <dsp:nvSpPr>
        <dsp:cNvPr id="0" name=""/>
        <dsp:cNvSpPr/>
      </dsp:nvSpPr>
      <dsp:spPr>
        <a:xfrm>
          <a:off x="3024505" y="872869"/>
          <a:ext cx="5183054" cy="14892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Slovenská republika</a:t>
          </a:r>
        </a:p>
      </dsp:txBody>
      <dsp:txXfrm>
        <a:off x="3024505" y="872869"/>
        <a:ext cx="5183054" cy="1489238"/>
      </dsp:txXfrm>
    </dsp:sp>
    <dsp:sp modelId="{81105F1C-F5A0-4307-9B1C-19F90EB7AF0F}">
      <dsp:nvSpPr>
        <dsp:cNvPr id="0" name=""/>
        <dsp:cNvSpPr/>
      </dsp:nvSpPr>
      <dsp:spPr>
        <a:xfrm>
          <a:off x="473589" y="3626329"/>
          <a:ext cx="927420" cy="9274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6B9E7-62D7-4BD6-BEB8-E5BA197C5540}">
      <dsp:nvSpPr>
        <dsp:cNvPr id="0" name=""/>
        <dsp:cNvSpPr/>
      </dsp:nvSpPr>
      <dsp:spPr>
        <a:xfrm>
          <a:off x="473589" y="3626329"/>
          <a:ext cx="927420" cy="9274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82821-DD58-47B9-8DFA-A48AB72C16EF}">
      <dsp:nvSpPr>
        <dsp:cNvPr id="0" name=""/>
        <dsp:cNvSpPr/>
      </dsp:nvSpPr>
      <dsp:spPr>
        <a:xfrm>
          <a:off x="9879" y="3793265"/>
          <a:ext cx="1854840" cy="5935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Štátna moc </a:t>
          </a:r>
        </a:p>
      </dsp:txBody>
      <dsp:txXfrm>
        <a:off x="9879" y="3793265"/>
        <a:ext cx="1854840" cy="593548"/>
      </dsp:txXfrm>
    </dsp:sp>
    <dsp:sp modelId="{38BC9BF0-1056-4BD0-9078-F917ED9AB2A0}">
      <dsp:nvSpPr>
        <dsp:cNvPr id="0" name=""/>
        <dsp:cNvSpPr/>
      </dsp:nvSpPr>
      <dsp:spPr>
        <a:xfrm>
          <a:off x="2717946" y="3626329"/>
          <a:ext cx="927420" cy="9274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281D7-67E1-4D3A-8631-0E0904ECA8F4}">
      <dsp:nvSpPr>
        <dsp:cNvPr id="0" name=""/>
        <dsp:cNvSpPr/>
      </dsp:nvSpPr>
      <dsp:spPr>
        <a:xfrm>
          <a:off x="2717946" y="3626329"/>
          <a:ext cx="927420" cy="9274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BC12D-5D59-4874-8CCF-BAD1BB0F7708}">
      <dsp:nvSpPr>
        <dsp:cNvPr id="0" name=""/>
        <dsp:cNvSpPr/>
      </dsp:nvSpPr>
      <dsp:spPr>
        <a:xfrm>
          <a:off x="2254236" y="3793265"/>
          <a:ext cx="1854840" cy="5935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Štátne územie</a:t>
          </a:r>
        </a:p>
      </dsp:txBody>
      <dsp:txXfrm>
        <a:off x="2254236" y="3793265"/>
        <a:ext cx="1854840" cy="593548"/>
      </dsp:txXfrm>
    </dsp:sp>
    <dsp:sp modelId="{CD789934-CD65-40E9-B349-E9B0FB454D3B}">
      <dsp:nvSpPr>
        <dsp:cNvPr id="0" name=""/>
        <dsp:cNvSpPr/>
      </dsp:nvSpPr>
      <dsp:spPr>
        <a:xfrm>
          <a:off x="5009606" y="3626329"/>
          <a:ext cx="1022026" cy="94797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39728-78DE-42E8-ABAC-D3A2A9BA8561}">
      <dsp:nvSpPr>
        <dsp:cNvPr id="0" name=""/>
        <dsp:cNvSpPr/>
      </dsp:nvSpPr>
      <dsp:spPr>
        <a:xfrm>
          <a:off x="5009606" y="3626329"/>
          <a:ext cx="1022026" cy="94797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0FB5C-2E73-4A85-B1D3-D5FB1FD4CAC7}">
      <dsp:nvSpPr>
        <dsp:cNvPr id="0" name=""/>
        <dsp:cNvSpPr/>
      </dsp:nvSpPr>
      <dsp:spPr>
        <a:xfrm>
          <a:off x="4498593" y="3796964"/>
          <a:ext cx="2044052" cy="6067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Štátne občianstvo</a:t>
          </a:r>
        </a:p>
      </dsp:txBody>
      <dsp:txXfrm>
        <a:off x="4498593" y="3796964"/>
        <a:ext cx="2044052" cy="606701"/>
      </dsp:txXfrm>
    </dsp:sp>
    <dsp:sp modelId="{1FD6F879-CC97-46CE-93C4-6317A830F530}">
      <dsp:nvSpPr>
        <dsp:cNvPr id="0" name=""/>
        <dsp:cNvSpPr/>
      </dsp:nvSpPr>
      <dsp:spPr>
        <a:xfrm>
          <a:off x="7395872" y="3626329"/>
          <a:ext cx="927420" cy="9274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CBFBE-CCCD-4269-857B-E54C23B73491}">
      <dsp:nvSpPr>
        <dsp:cNvPr id="0" name=""/>
        <dsp:cNvSpPr/>
      </dsp:nvSpPr>
      <dsp:spPr>
        <a:xfrm>
          <a:off x="7395872" y="3626329"/>
          <a:ext cx="927420" cy="9274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6FB4-23E0-4DBC-A79F-4EAFB91E3479}">
      <dsp:nvSpPr>
        <dsp:cNvPr id="0" name=""/>
        <dsp:cNvSpPr/>
      </dsp:nvSpPr>
      <dsp:spPr>
        <a:xfrm>
          <a:off x="6932162" y="3793265"/>
          <a:ext cx="1854840" cy="5935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Štátne symboly</a:t>
          </a:r>
        </a:p>
      </dsp:txBody>
      <dsp:txXfrm>
        <a:off x="6932162" y="3793265"/>
        <a:ext cx="1854840" cy="593548"/>
      </dsp:txXfrm>
    </dsp:sp>
    <dsp:sp modelId="{7269D36A-C0EA-44B3-AB21-C81BA1FA21FB}">
      <dsp:nvSpPr>
        <dsp:cNvPr id="0" name=""/>
        <dsp:cNvSpPr/>
      </dsp:nvSpPr>
      <dsp:spPr>
        <a:xfrm>
          <a:off x="9678235" y="3659467"/>
          <a:ext cx="1003431" cy="8465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7C633-FCDB-442A-9D40-6F7D6007CA77}">
      <dsp:nvSpPr>
        <dsp:cNvPr id="0" name=""/>
        <dsp:cNvSpPr/>
      </dsp:nvSpPr>
      <dsp:spPr>
        <a:xfrm>
          <a:off x="9678235" y="3659467"/>
          <a:ext cx="1003431" cy="8465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419C5-FC8E-45B7-9B8C-48FF8991C5B1}">
      <dsp:nvSpPr>
        <dsp:cNvPr id="0" name=""/>
        <dsp:cNvSpPr/>
      </dsp:nvSpPr>
      <dsp:spPr>
        <a:xfrm>
          <a:off x="9176519" y="3811854"/>
          <a:ext cx="2006863" cy="5418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i="0" kern="1200" dirty="0">
              <a:latin typeface="Century" panose="02040604050505020304" pitchFamily="18" charset="0"/>
            </a:rPr>
            <a:t>Štátna suverenita</a:t>
          </a:r>
        </a:p>
      </dsp:txBody>
      <dsp:txXfrm>
        <a:off x="9176519" y="3811854"/>
        <a:ext cx="2006863" cy="541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967E8-A7CF-4E06-851C-61733C1AFAD1}">
      <dsp:nvSpPr>
        <dsp:cNvPr id="0" name=""/>
        <dsp:cNvSpPr/>
      </dsp:nvSpPr>
      <dsp:spPr>
        <a:xfrm>
          <a:off x="5823751" y="2858261"/>
          <a:ext cx="4700199" cy="369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0"/>
              </a:lnTo>
              <a:lnTo>
                <a:pt x="4700199" y="184560"/>
              </a:lnTo>
              <a:lnTo>
                <a:pt x="4700199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7E0C9-83F0-472F-B318-56C1F3BB0054}">
      <dsp:nvSpPr>
        <dsp:cNvPr id="0" name=""/>
        <dsp:cNvSpPr/>
      </dsp:nvSpPr>
      <dsp:spPr>
        <a:xfrm>
          <a:off x="5823751" y="2858261"/>
          <a:ext cx="2330030" cy="369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0"/>
              </a:lnTo>
              <a:lnTo>
                <a:pt x="2330030" y="184560"/>
              </a:lnTo>
              <a:lnTo>
                <a:pt x="2330030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E2D0E-3009-4239-82DE-F4E9FF98BBA7}">
      <dsp:nvSpPr>
        <dsp:cNvPr id="0" name=""/>
        <dsp:cNvSpPr/>
      </dsp:nvSpPr>
      <dsp:spPr>
        <a:xfrm>
          <a:off x="5778031" y="2858261"/>
          <a:ext cx="91440" cy="3602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24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39BB1-AA1A-4721-8B1F-33000AA13AFB}">
      <dsp:nvSpPr>
        <dsp:cNvPr id="0" name=""/>
        <dsp:cNvSpPr/>
      </dsp:nvSpPr>
      <dsp:spPr>
        <a:xfrm>
          <a:off x="3659930" y="2858261"/>
          <a:ext cx="2163821" cy="369120"/>
        </a:xfrm>
        <a:custGeom>
          <a:avLst/>
          <a:gdLst/>
          <a:ahLst/>
          <a:cxnLst/>
          <a:rect l="0" t="0" r="0" b="0"/>
          <a:pathLst>
            <a:path>
              <a:moveTo>
                <a:pt x="2163821" y="0"/>
              </a:moveTo>
              <a:lnTo>
                <a:pt x="2163821" y="184560"/>
              </a:lnTo>
              <a:lnTo>
                <a:pt x="0" y="184560"/>
              </a:lnTo>
              <a:lnTo>
                <a:pt x="0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AA2CC-52D9-46CC-B872-7F1B7CDD6BE3}">
      <dsp:nvSpPr>
        <dsp:cNvPr id="0" name=""/>
        <dsp:cNvSpPr/>
      </dsp:nvSpPr>
      <dsp:spPr>
        <a:xfrm>
          <a:off x="1206657" y="2858261"/>
          <a:ext cx="4617094" cy="369120"/>
        </a:xfrm>
        <a:custGeom>
          <a:avLst/>
          <a:gdLst/>
          <a:ahLst/>
          <a:cxnLst/>
          <a:rect l="0" t="0" r="0" b="0"/>
          <a:pathLst>
            <a:path>
              <a:moveTo>
                <a:pt x="4617094" y="0"/>
              </a:moveTo>
              <a:lnTo>
                <a:pt x="4617094" y="184560"/>
              </a:lnTo>
              <a:lnTo>
                <a:pt x="0" y="184560"/>
              </a:lnTo>
              <a:lnTo>
                <a:pt x="0" y="36912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863CC-645D-4880-AA42-A8324BFC1C0D}">
      <dsp:nvSpPr>
        <dsp:cNvPr id="0" name=""/>
        <dsp:cNvSpPr/>
      </dsp:nvSpPr>
      <dsp:spPr>
        <a:xfrm>
          <a:off x="4944892" y="1979402"/>
          <a:ext cx="175771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Vnútorné funkcie</a:t>
          </a:r>
        </a:p>
      </dsp:txBody>
      <dsp:txXfrm>
        <a:off x="4944892" y="1979402"/>
        <a:ext cx="1757717" cy="878858"/>
      </dsp:txXfrm>
    </dsp:sp>
    <dsp:sp modelId="{7F776C5F-114F-4582-A9E5-31DAAD372584}">
      <dsp:nvSpPr>
        <dsp:cNvPr id="0" name=""/>
        <dsp:cNvSpPr/>
      </dsp:nvSpPr>
      <dsp:spPr>
        <a:xfrm>
          <a:off x="1363" y="3227381"/>
          <a:ext cx="241058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Bezpečnostná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1363" y="3227381"/>
        <a:ext cx="2410587" cy="878858"/>
      </dsp:txXfrm>
    </dsp:sp>
    <dsp:sp modelId="{5FAEBD87-F026-4D1B-B948-1EBFFF85AC38}">
      <dsp:nvSpPr>
        <dsp:cNvPr id="0" name=""/>
        <dsp:cNvSpPr/>
      </dsp:nvSpPr>
      <dsp:spPr>
        <a:xfrm>
          <a:off x="2781071" y="3227381"/>
          <a:ext cx="175771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Právna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2781071" y="3227381"/>
        <a:ext cx="1757717" cy="878858"/>
      </dsp:txXfrm>
    </dsp:sp>
    <dsp:sp modelId="{84FB05DF-AA10-4CAE-94EF-EB5D0130F8DF}">
      <dsp:nvSpPr>
        <dsp:cNvPr id="0" name=""/>
        <dsp:cNvSpPr/>
      </dsp:nvSpPr>
      <dsp:spPr>
        <a:xfrm>
          <a:off x="4824805" y="3218505"/>
          <a:ext cx="1997892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Kultúrna, vzdelávacia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4824805" y="3218505"/>
        <a:ext cx="1997892" cy="878858"/>
      </dsp:txXfrm>
    </dsp:sp>
    <dsp:sp modelId="{F8E166D9-74D6-49AF-8018-716454C95C2D}">
      <dsp:nvSpPr>
        <dsp:cNvPr id="0" name=""/>
        <dsp:cNvSpPr/>
      </dsp:nvSpPr>
      <dsp:spPr>
        <a:xfrm>
          <a:off x="7274923" y="3227381"/>
          <a:ext cx="175771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Sociálna, zdravotná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7274923" y="3227381"/>
        <a:ext cx="1757717" cy="878858"/>
      </dsp:txXfrm>
    </dsp:sp>
    <dsp:sp modelId="{3B842717-DAA8-4CCF-B5EC-00014DB86947}">
      <dsp:nvSpPr>
        <dsp:cNvPr id="0" name=""/>
        <dsp:cNvSpPr/>
      </dsp:nvSpPr>
      <dsp:spPr>
        <a:xfrm>
          <a:off x="9401762" y="3227381"/>
          <a:ext cx="2244377" cy="878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Ekonomická</a:t>
          </a:r>
        </a:p>
      </dsp:txBody>
      <dsp:txXfrm>
        <a:off x="9401762" y="3227381"/>
        <a:ext cx="2244377" cy="878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E2D0E-3009-4239-82DE-F4E9FF98BBA7}">
      <dsp:nvSpPr>
        <dsp:cNvPr id="0" name=""/>
        <dsp:cNvSpPr/>
      </dsp:nvSpPr>
      <dsp:spPr>
        <a:xfrm>
          <a:off x="5868139" y="1641314"/>
          <a:ext cx="3915365" cy="653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805"/>
              </a:lnTo>
              <a:lnTo>
                <a:pt x="3915365" y="326805"/>
              </a:lnTo>
              <a:lnTo>
                <a:pt x="3915365" y="65361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39BB1-AA1A-4721-8B1F-33000AA13AFB}">
      <dsp:nvSpPr>
        <dsp:cNvPr id="0" name=""/>
        <dsp:cNvSpPr/>
      </dsp:nvSpPr>
      <dsp:spPr>
        <a:xfrm>
          <a:off x="5822419" y="1641314"/>
          <a:ext cx="91440" cy="725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591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AA2CC-52D9-46CC-B872-7F1B7CDD6BE3}">
      <dsp:nvSpPr>
        <dsp:cNvPr id="0" name=""/>
        <dsp:cNvSpPr/>
      </dsp:nvSpPr>
      <dsp:spPr>
        <a:xfrm>
          <a:off x="1890463" y="1641314"/>
          <a:ext cx="3977676" cy="653611"/>
        </a:xfrm>
        <a:custGeom>
          <a:avLst/>
          <a:gdLst/>
          <a:ahLst/>
          <a:cxnLst/>
          <a:rect l="0" t="0" r="0" b="0"/>
          <a:pathLst>
            <a:path>
              <a:moveTo>
                <a:pt x="3977676" y="0"/>
              </a:moveTo>
              <a:lnTo>
                <a:pt x="3977676" y="326805"/>
              </a:lnTo>
              <a:lnTo>
                <a:pt x="0" y="326805"/>
              </a:lnTo>
              <a:lnTo>
                <a:pt x="0" y="65361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863CC-645D-4880-AA42-A8324BFC1C0D}">
      <dsp:nvSpPr>
        <dsp:cNvPr id="0" name=""/>
        <dsp:cNvSpPr/>
      </dsp:nvSpPr>
      <dsp:spPr>
        <a:xfrm>
          <a:off x="4844677" y="670530"/>
          <a:ext cx="2046923" cy="9707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Vonkajšie </a:t>
          </a:r>
          <a:b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</a:b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funkcie</a:t>
          </a:r>
        </a:p>
      </dsp:txBody>
      <dsp:txXfrm>
        <a:off x="4844677" y="670530"/>
        <a:ext cx="2046923" cy="970783"/>
      </dsp:txXfrm>
    </dsp:sp>
    <dsp:sp modelId="{7F776C5F-114F-4582-A9E5-31DAAD372584}">
      <dsp:nvSpPr>
        <dsp:cNvPr id="0" name=""/>
        <dsp:cNvSpPr/>
      </dsp:nvSpPr>
      <dsp:spPr>
        <a:xfrm>
          <a:off x="6522" y="2294925"/>
          <a:ext cx="3767882" cy="7690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Zahraničný obchod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6522" y="2294925"/>
        <a:ext cx="3767882" cy="769051"/>
      </dsp:txXfrm>
    </dsp:sp>
    <dsp:sp modelId="{5FAEBD87-F026-4D1B-B948-1EBFFF85AC38}">
      <dsp:nvSpPr>
        <dsp:cNvPr id="0" name=""/>
        <dsp:cNvSpPr/>
      </dsp:nvSpPr>
      <dsp:spPr>
        <a:xfrm>
          <a:off x="4490326" y="2367227"/>
          <a:ext cx="2755625" cy="86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solidFill>
                <a:schemeClr val="tx1"/>
              </a:solidFill>
              <a:latin typeface="Century" panose="02040604050505020304" pitchFamily="18" charset="0"/>
            </a:rPr>
            <a:t>Obrana štátu</a:t>
          </a:r>
        </a:p>
      </dsp:txBody>
      <dsp:txXfrm>
        <a:off x="4490326" y="2367227"/>
        <a:ext cx="2755625" cy="863000"/>
      </dsp:txXfrm>
    </dsp:sp>
    <dsp:sp modelId="{84FB05DF-AA10-4CAE-94EF-EB5D0130F8DF}">
      <dsp:nvSpPr>
        <dsp:cNvPr id="0" name=""/>
        <dsp:cNvSpPr/>
      </dsp:nvSpPr>
      <dsp:spPr>
        <a:xfrm>
          <a:off x="7837252" y="2294925"/>
          <a:ext cx="3892504" cy="14894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>
              <a:solidFill>
                <a:schemeClr val="tx1"/>
              </a:solidFill>
              <a:latin typeface="Century" panose="02040604050505020304" pitchFamily="18" charset="0"/>
            </a:rPr>
            <a:t>Hospodárska medzinárodná spolupráca</a:t>
          </a:r>
          <a:endParaRPr lang="sk-SK" sz="2800" b="1" kern="1200" dirty="0">
            <a:solidFill>
              <a:schemeClr val="tx1"/>
            </a:solidFill>
            <a:latin typeface="Century" panose="02040604050505020304" pitchFamily="18" charset="0"/>
          </a:endParaRPr>
        </a:p>
      </dsp:txBody>
      <dsp:txXfrm>
        <a:off x="7837252" y="2294925"/>
        <a:ext cx="3892504" cy="1489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B5C52-E365-4CE5-A44D-02815801F904}">
      <dsp:nvSpPr>
        <dsp:cNvPr id="0" name=""/>
        <dsp:cNvSpPr/>
      </dsp:nvSpPr>
      <dsp:spPr>
        <a:xfrm>
          <a:off x="8814467" y="2820477"/>
          <a:ext cx="91440" cy="549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9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0B837-120F-46C2-8CFC-2411668BDD4B}">
      <dsp:nvSpPr>
        <dsp:cNvPr id="0" name=""/>
        <dsp:cNvSpPr/>
      </dsp:nvSpPr>
      <dsp:spPr>
        <a:xfrm>
          <a:off x="4904086" y="1467065"/>
          <a:ext cx="3956100" cy="54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65"/>
              </a:lnTo>
              <a:lnTo>
                <a:pt x="3956100" y="374765"/>
              </a:lnTo>
              <a:lnTo>
                <a:pt x="3956100" y="5499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89AAF-252C-469A-8F07-C8EC0EAA406D}">
      <dsp:nvSpPr>
        <dsp:cNvPr id="0" name=""/>
        <dsp:cNvSpPr/>
      </dsp:nvSpPr>
      <dsp:spPr>
        <a:xfrm>
          <a:off x="5146765" y="3077600"/>
          <a:ext cx="1120993" cy="54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65"/>
              </a:lnTo>
              <a:lnTo>
                <a:pt x="1120993" y="374765"/>
              </a:lnTo>
              <a:lnTo>
                <a:pt x="1120993" y="5499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5FF71-9CE5-4B19-AD96-0784EE3EFADC}">
      <dsp:nvSpPr>
        <dsp:cNvPr id="0" name=""/>
        <dsp:cNvSpPr/>
      </dsp:nvSpPr>
      <dsp:spPr>
        <a:xfrm>
          <a:off x="3780474" y="3077600"/>
          <a:ext cx="1366291" cy="549936"/>
        </a:xfrm>
        <a:custGeom>
          <a:avLst/>
          <a:gdLst/>
          <a:ahLst/>
          <a:cxnLst/>
          <a:rect l="0" t="0" r="0" b="0"/>
          <a:pathLst>
            <a:path>
              <a:moveTo>
                <a:pt x="1366291" y="0"/>
              </a:moveTo>
              <a:lnTo>
                <a:pt x="1366291" y="374765"/>
              </a:lnTo>
              <a:lnTo>
                <a:pt x="0" y="374765"/>
              </a:lnTo>
              <a:lnTo>
                <a:pt x="0" y="5499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6FE29-26C9-4E73-AA30-B0DAC10E2A2F}">
      <dsp:nvSpPr>
        <dsp:cNvPr id="0" name=""/>
        <dsp:cNvSpPr/>
      </dsp:nvSpPr>
      <dsp:spPr>
        <a:xfrm>
          <a:off x="4904086" y="1467065"/>
          <a:ext cx="242678" cy="54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65"/>
              </a:lnTo>
              <a:lnTo>
                <a:pt x="242678" y="374765"/>
              </a:lnTo>
              <a:lnTo>
                <a:pt x="242678" y="5499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9115E-058A-4FF9-B5E2-4B918C0C313E}">
      <dsp:nvSpPr>
        <dsp:cNvPr id="0" name=""/>
        <dsp:cNvSpPr/>
      </dsp:nvSpPr>
      <dsp:spPr>
        <a:xfrm>
          <a:off x="1189692" y="2821137"/>
          <a:ext cx="91440" cy="549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9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C4D43-214A-4E2A-9EF7-14C50D0826EA}">
      <dsp:nvSpPr>
        <dsp:cNvPr id="0" name=""/>
        <dsp:cNvSpPr/>
      </dsp:nvSpPr>
      <dsp:spPr>
        <a:xfrm>
          <a:off x="1235412" y="1467065"/>
          <a:ext cx="3668674" cy="549936"/>
        </a:xfrm>
        <a:custGeom>
          <a:avLst/>
          <a:gdLst/>
          <a:ahLst/>
          <a:cxnLst/>
          <a:rect l="0" t="0" r="0" b="0"/>
          <a:pathLst>
            <a:path>
              <a:moveTo>
                <a:pt x="3668674" y="0"/>
              </a:moveTo>
              <a:lnTo>
                <a:pt x="3668674" y="374765"/>
              </a:lnTo>
              <a:lnTo>
                <a:pt x="0" y="374765"/>
              </a:lnTo>
              <a:lnTo>
                <a:pt x="0" y="5499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15923-2096-4C8B-A617-A1B4380C418A}">
      <dsp:nvSpPr>
        <dsp:cNvPr id="0" name=""/>
        <dsp:cNvSpPr/>
      </dsp:nvSpPr>
      <dsp:spPr>
        <a:xfrm>
          <a:off x="3958636" y="569670"/>
          <a:ext cx="1890900" cy="897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71E4B-60FA-4392-8432-F016D313FE0D}">
      <dsp:nvSpPr>
        <dsp:cNvPr id="0" name=""/>
        <dsp:cNvSpPr/>
      </dsp:nvSpPr>
      <dsp:spPr>
        <a:xfrm>
          <a:off x="4168736" y="769265"/>
          <a:ext cx="1890900" cy="897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Štátna moc</a:t>
          </a:r>
        </a:p>
      </dsp:txBody>
      <dsp:txXfrm>
        <a:off x="4195020" y="795549"/>
        <a:ext cx="1838332" cy="844827"/>
      </dsp:txXfrm>
    </dsp:sp>
    <dsp:sp modelId="{A01754ED-2D69-4958-983C-BB46AB2BD45C}">
      <dsp:nvSpPr>
        <dsp:cNvPr id="0" name=""/>
        <dsp:cNvSpPr/>
      </dsp:nvSpPr>
      <dsp:spPr>
        <a:xfrm>
          <a:off x="2536" y="2017002"/>
          <a:ext cx="2465752" cy="8041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9BB3E-00B1-4D41-A1D7-0B54F3ABCFD3}">
      <dsp:nvSpPr>
        <dsp:cNvPr id="0" name=""/>
        <dsp:cNvSpPr/>
      </dsp:nvSpPr>
      <dsp:spPr>
        <a:xfrm>
          <a:off x="212636" y="2216597"/>
          <a:ext cx="2465752" cy="804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Zákonodarná moc</a:t>
          </a:r>
        </a:p>
      </dsp:txBody>
      <dsp:txXfrm>
        <a:off x="236188" y="2240149"/>
        <a:ext cx="2418648" cy="757031"/>
      </dsp:txXfrm>
    </dsp:sp>
    <dsp:sp modelId="{53C1C023-21B5-47BD-8168-453B04F634FB}">
      <dsp:nvSpPr>
        <dsp:cNvPr id="0" name=""/>
        <dsp:cNvSpPr/>
      </dsp:nvSpPr>
      <dsp:spPr>
        <a:xfrm>
          <a:off x="92032" y="3371074"/>
          <a:ext cx="2286760" cy="7098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22C44-61BD-409D-A145-A206EC058415}">
      <dsp:nvSpPr>
        <dsp:cNvPr id="0" name=""/>
        <dsp:cNvSpPr/>
      </dsp:nvSpPr>
      <dsp:spPr>
        <a:xfrm>
          <a:off x="302132" y="3570669"/>
          <a:ext cx="2286760" cy="709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Parlament</a:t>
          </a:r>
        </a:p>
      </dsp:txBody>
      <dsp:txXfrm>
        <a:off x="322923" y="3591460"/>
        <a:ext cx="2245178" cy="668272"/>
      </dsp:txXfrm>
    </dsp:sp>
    <dsp:sp modelId="{22BE9110-31A8-4C36-B49F-0AB8042E2D01}">
      <dsp:nvSpPr>
        <dsp:cNvPr id="0" name=""/>
        <dsp:cNvSpPr/>
      </dsp:nvSpPr>
      <dsp:spPr>
        <a:xfrm>
          <a:off x="4201314" y="2017002"/>
          <a:ext cx="1890900" cy="106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E5871-31A4-408A-9030-ED37429D16C3}">
      <dsp:nvSpPr>
        <dsp:cNvPr id="0" name=""/>
        <dsp:cNvSpPr/>
      </dsp:nvSpPr>
      <dsp:spPr>
        <a:xfrm>
          <a:off x="4411415" y="2216597"/>
          <a:ext cx="1890900" cy="1060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Výkonná moc</a:t>
          </a:r>
        </a:p>
      </dsp:txBody>
      <dsp:txXfrm>
        <a:off x="4442479" y="2247661"/>
        <a:ext cx="1828772" cy="998469"/>
      </dsp:txXfrm>
    </dsp:sp>
    <dsp:sp modelId="{82CF23F6-BB32-4DD9-9F48-3C6643056039}">
      <dsp:nvSpPr>
        <dsp:cNvPr id="0" name=""/>
        <dsp:cNvSpPr/>
      </dsp:nvSpPr>
      <dsp:spPr>
        <a:xfrm>
          <a:off x="2869580" y="3627536"/>
          <a:ext cx="1821787" cy="7627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0CD4-2680-47D4-B3B3-A933331FC656}">
      <dsp:nvSpPr>
        <dsp:cNvPr id="0" name=""/>
        <dsp:cNvSpPr/>
      </dsp:nvSpPr>
      <dsp:spPr>
        <a:xfrm>
          <a:off x="3079680" y="3827132"/>
          <a:ext cx="1821787" cy="762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Vláda</a:t>
          </a:r>
        </a:p>
      </dsp:txBody>
      <dsp:txXfrm>
        <a:off x="3102021" y="3849473"/>
        <a:ext cx="1777105" cy="718112"/>
      </dsp:txXfrm>
    </dsp:sp>
    <dsp:sp modelId="{1C111B88-8527-41CF-8B82-FC0FA6783AEE}">
      <dsp:nvSpPr>
        <dsp:cNvPr id="0" name=""/>
        <dsp:cNvSpPr/>
      </dsp:nvSpPr>
      <dsp:spPr>
        <a:xfrm>
          <a:off x="5040980" y="3627536"/>
          <a:ext cx="2453556" cy="1032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F53C7-8959-4A8A-B5CE-69CF21AFB336}">
      <dsp:nvSpPr>
        <dsp:cNvPr id="0" name=""/>
        <dsp:cNvSpPr/>
      </dsp:nvSpPr>
      <dsp:spPr>
        <a:xfrm>
          <a:off x="5251080" y="3827132"/>
          <a:ext cx="2453556" cy="1032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Prezident monarchia</a:t>
          </a:r>
        </a:p>
      </dsp:txBody>
      <dsp:txXfrm>
        <a:off x="5281318" y="3857370"/>
        <a:ext cx="2393080" cy="971928"/>
      </dsp:txXfrm>
    </dsp:sp>
    <dsp:sp modelId="{7300DCBD-9F2E-482A-AF6F-EC9C6EF5DED1}">
      <dsp:nvSpPr>
        <dsp:cNvPr id="0" name=""/>
        <dsp:cNvSpPr/>
      </dsp:nvSpPr>
      <dsp:spPr>
        <a:xfrm>
          <a:off x="7914737" y="2017002"/>
          <a:ext cx="1890900" cy="80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1BEAA-D8E6-476C-A2E1-D8EA05096028}">
      <dsp:nvSpPr>
        <dsp:cNvPr id="0" name=""/>
        <dsp:cNvSpPr/>
      </dsp:nvSpPr>
      <dsp:spPr>
        <a:xfrm>
          <a:off x="8124837" y="2216597"/>
          <a:ext cx="1890900" cy="80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Súdna moc</a:t>
          </a:r>
        </a:p>
      </dsp:txBody>
      <dsp:txXfrm>
        <a:off x="8148370" y="2240130"/>
        <a:ext cx="1843834" cy="756408"/>
      </dsp:txXfrm>
    </dsp:sp>
    <dsp:sp modelId="{7F4E3DE9-3D6A-492E-B7D6-8053C7C0D969}">
      <dsp:nvSpPr>
        <dsp:cNvPr id="0" name=""/>
        <dsp:cNvSpPr/>
      </dsp:nvSpPr>
      <dsp:spPr>
        <a:xfrm>
          <a:off x="7914737" y="3370414"/>
          <a:ext cx="1890900" cy="7161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BA163-493F-47AA-9E74-8DE74FAFCC01}">
      <dsp:nvSpPr>
        <dsp:cNvPr id="0" name=""/>
        <dsp:cNvSpPr/>
      </dsp:nvSpPr>
      <dsp:spPr>
        <a:xfrm>
          <a:off x="8124837" y="3570009"/>
          <a:ext cx="1890900" cy="71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>
              <a:latin typeface="Century" panose="02040604050505020304" pitchFamily="18" charset="0"/>
            </a:rPr>
            <a:t>Súdy</a:t>
          </a:r>
        </a:p>
      </dsp:txBody>
      <dsp:txXfrm>
        <a:off x="8145813" y="3590985"/>
        <a:ext cx="1848948" cy="674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6E585-B402-4997-9191-C7692E488C2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D4467-0954-4D9C-9D5D-072029C5C6E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641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D4467-0954-4D9C-9D5D-072029C5C6EA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316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D4467-0954-4D9C-9D5D-072029C5C6EA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64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D4467-0954-4D9C-9D5D-072029C5C6EA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593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D4467-0954-4D9C-9D5D-072029C5C6EA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02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D4467-0954-4D9C-9D5D-072029C5C6EA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501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D4467-0954-4D9C-9D5D-072029C5C6EA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64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6A036C-E6C7-48D4-8E9C-6371EE454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D985AF5-516B-471C-8713-B3B72143F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A31ABFA-A871-4AA0-8D15-972DC634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E55261-6512-454A-928F-A618FCDB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ABB81CA-7016-437E-BBA0-3DCEB3C2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50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736F85-3F60-4750-8DA7-E221A6FC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C9B96AD-9D3D-41BC-87D4-304FFF695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D2E43-B54C-474A-B534-DE8D94C6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D3FDD6-2EC3-463E-98DE-450F797C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3EA09DA-8F50-4F3F-97F2-D6C9A277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57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2978E14-62C5-4129-AD05-728398C64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D2B0EF9-4E8E-4F3C-A988-4AF63E97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22FB1BF-0E3A-4815-9229-CAE25BC2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B389F6-71D1-47D7-A0D5-C1437234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8283F78-5BFF-42A0-8202-9D819F72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264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76C0A6-543B-4709-95D0-C7E20164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21487A-7F1B-4BD5-9D38-23F47545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9CDC6CC-4F9E-447F-B0EF-6442B57C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E5D1118-137F-494E-97B0-B584DC2F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C224E49-E0CB-4546-98EB-9BDB5E69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156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859EA-6DFD-4142-B4E0-ABCD1D12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F94B38-CCF6-4017-BD91-02FFF313F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96566B4-ADF2-4573-8615-85B2B7D0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637C6C9-9BF0-4C47-965A-9CEB027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B9AB8DF-AB4B-4475-BD14-B77C49C0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663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266F78-4E43-46BC-BF71-65E92E8E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28F268-B702-4286-B4C4-2B2F8D10A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149A4E3-8016-4020-824E-37FD84E58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BABA650-3A82-4EDF-B1CD-B0BD00C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7ABAFFD-B579-43BD-B377-3B40E445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4E59CEB-A4ED-4E10-831C-FB9021E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0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2B9B37-2EBA-440E-819A-DEBB380B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5B07212-3D3A-4022-B060-07A1A5427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EED7A34-AC2F-486F-8C75-7B0A225F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98864B2-AE59-45A9-8552-6D5A50F1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7E19540-0495-4CC9-BAED-16182D477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B5D53CD-376C-4B03-AF02-21FFE5F9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876C0C1-DE0E-4731-AC4E-B7F564CE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30E2420-9131-4938-8544-DDED02A3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277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EEF599-D27F-4BF4-A0AE-F9881A05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FE39F2E-F64E-421F-BCC1-A6F17379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7F66EA1-58A7-4C7A-BDEF-BF59E3B2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E91CF47-D8E6-48C6-8907-CBD194E5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99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533257B5-D494-4FF3-B07C-299D00E6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0C00EB5-C5D9-48BF-A307-106918C6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11F0AF8-476F-4769-B660-3CA64CC1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80495-5D98-4C54-8558-B8A7C33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7BF144-F141-49FC-BACC-54AE4B7E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8F0F2C9-D5DF-4B67-9B19-D0A0277B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4F3FD6A-E5C0-499A-9ACB-A8FB2058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704AA4-5252-4740-9036-6E04C03C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BA3DCC3-0DAB-4489-9A7D-F7B330AE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76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BA4252-F3EF-4828-A7D6-F868526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E540617-4404-4C71-A4B1-AF7E2A9B9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89BB611-28EB-4078-8F9D-3F892F96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823C2C9-7DDC-4D2B-B5BB-267A24E8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38E42E6-E8C2-4103-8251-54DE2AC3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418F487-FDF8-48AE-868B-87AAA364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51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4E31D0D-9359-475C-A205-C02DDCC2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F74BF28-1AAC-4C45-BF83-E89508DD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F0778E1-A877-47C9-B591-F775F0F95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D5CC-1A75-4E14-930A-55BAB1B9BCEE}" type="datetimeFigureOut">
              <a:rPr lang="sk-SK" smtClean="0"/>
              <a:t>12.05.2021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DBC2B0-0FC3-42AE-9559-CB63057CF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EE4DD3B-7FF8-43E1-A15B-5C3C56F5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A5A4-2D6D-42BB-8F75-BA71B563E1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8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965F21-96C4-49D8-9ADC-68447F9B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902" y="2485748"/>
            <a:ext cx="8919098" cy="1024214"/>
          </a:xfr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I. Štát a právo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5F8C7E-F004-4B9C-96C2-1DE585E33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Občianska náuka </a:t>
            </a:r>
            <a:br>
              <a:rPr lang="sk-SK" b="1" dirty="0">
                <a:latin typeface="Century" panose="02040604050505020304" pitchFamily="18" charset="0"/>
              </a:rPr>
            </a:br>
            <a:r>
              <a:rPr lang="sk-SK" b="1" dirty="0">
                <a:latin typeface="Century" panose="02040604050505020304" pitchFamily="18" charset="0"/>
              </a:rPr>
              <a:t>8. ročník </a:t>
            </a:r>
          </a:p>
        </p:txBody>
      </p:sp>
    </p:spTree>
    <p:extLst>
      <p:ext uri="{BB962C8B-B14F-4D97-AF65-F5344CB8AC3E}">
        <p14:creationId xmlns:p14="http://schemas.microsoft.com/office/powerpoint/2010/main" val="25912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>
            <a:extLst>
              <a:ext uri="{FF2B5EF4-FFF2-40B4-BE49-F238E27FC236}">
                <a16:creationId xmlns:a16="http://schemas.microsoft.com/office/drawing/2014/main" id="{52B65061-31E4-4AC5-8E77-A5C697C28810}"/>
              </a:ext>
            </a:extLst>
          </p:cNvPr>
          <p:cNvSpPr txBox="1"/>
          <p:nvPr/>
        </p:nvSpPr>
        <p:spPr>
          <a:xfrm>
            <a:off x="243397" y="269955"/>
            <a:ext cx="11705206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 K výkonnej moci patrí aj </a:t>
            </a:r>
            <a: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prezident - 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je hlavou štátu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239DFB1-D5CF-42BB-8A90-A0C5970A170E}"/>
              </a:ext>
            </a:extLst>
          </p:cNvPr>
          <p:cNvSpPr txBox="1"/>
          <p:nvPr/>
        </p:nvSpPr>
        <p:spPr>
          <a:xfrm>
            <a:off x="243397" y="1016714"/>
            <a:ext cx="11705206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Môže byť volený občanmi v priamych voľbách alebo parlamentom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E056B6E-D80E-420F-8063-82B47622512C}"/>
              </a:ext>
            </a:extLst>
          </p:cNvPr>
          <p:cNvSpPr txBox="1"/>
          <p:nvPr/>
        </p:nvSpPr>
        <p:spPr>
          <a:xfrm>
            <a:off x="243397" y="1763473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Môže mať postavenie silného alebo slabého prezidenta, podľa tradícii štátu a právomocí v ústave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DF4907B-BE1A-4908-9C88-3ED4714E338C}"/>
              </a:ext>
            </a:extLst>
          </p:cNvPr>
          <p:cNvSpPr txBox="1"/>
          <p:nvPr/>
        </p:nvSpPr>
        <p:spPr>
          <a:xfrm>
            <a:off x="243397" y="2947311"/>
            <a:ext cx="11705206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Zastupuje štát navonok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8A357DC3-C317-4252-ABF0-857E4494F6C9}"/>
              </a:ext>
            </a:extLst>
          </p:cNvPr>
          <p:cNvSpPr txBox="1"/>
          <p:nvPr/>
        </p:nvSpPr>
        <p:spPr>
          <a:xfrm>
            <a:off x="243397" y="3728169"/>
            <a:ext cx="11705206" cy="224676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Medzi najčastejšie právomoci prezidenta patrí :</a:t>
            </a:r>
          </a:p>
          <a:p>
            <a:pPr marL="342900" indent="-342900">
              <a:buAutoNum type="alphaLcParenR"/>
            </a:pPr>
            <a: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 dojednávanie a potvrdzovanie medzinárodných zmlúv </a:t>
            </a:r>
            <a:endParaRPr lang="sk-SK" sz="2800" b="1" dirty="0">
              <a:solidFill>
                <a:srgbClr val="C00000"/>
              </a:solidFill>
              <a:latin typeface="Century" panose="02040604050505020304" pitchFamily="18" charset="0"/>
              <a:ea typeface="Calibri" panose="020F0502020204030204" pitchFamily="34" charset="0"/>
            </a:endParaRPr>
          </a:p>
          <a:p>
            <a: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prijímanie a poverenie vyslancov</a:t>
            </a:r>
          </a:p>
          <a:p>
            <a: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vyhlasovanie referenda</a:t>
            </a:r>
            <a:b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podpisovanie zákonov a ďalšie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9F4D80A4-F041-4270-9223-FD6A38895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35" y="3582955"/>
            <a:ext cx="2620036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2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8" y="196450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Súdna moc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C7963DE-4CE4-4229-BB7C-A39B603BA85E}"/>
              </a:ext>
            </a:extLst>
          </p:cNvPr>
          <p:cNvSpPr txBox="1"/>
          <p:nvPr/>
        </p:nvSpPr>
        <p:spPr>
          <a:xfrm>
            <a:off x="243397" y="1069380"/>
            <a:ext cx="11705206" cy="143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patrí nezávislým a nestranným súdom, ktoré rozhodujú o sporoch medzi občanmi a o trestných veciach. Osobitné postavenie má ústavný súd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CB35221E-D0A9-4F1C-94EE-B7A934F15BC8}"/>
              </a:ext>
            </a:extLst>
          </p:cNvPr>
          <p:cNvSpPr txBox="1"/>
          <p:nvPr/>
        </p:nvSpPr>
        <p:spPr>
          <a:xfrm>
            <a:off x="243397" y="2810992"/>
            <a:ext cx="11705206" cy="143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Rozhoduje nielen o tom, či sú zákony v súlade s ústavou, ale aj o prípadoch, keď sa občan cíti poškodený vo svojich základných ľudských právach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01D562EB-32C2-47C0-8271-D2DB8EDDD26F}"/>
              </a:ext>
            </a:extLst>
          </p:cNvPr>
          <p:cNvSpPr txBox="1"/>
          <p:nvPr/>
        </p:nvSpPr>
        <p:spPr>
          <a:xfrm>
            <a:off x="243397" y="4720759"/>
            <a:ext cx="11705206" cy="143757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Všetky tri zložky štátnej moci sa navzájom dopĺňajú a kontrolujú. </a:t>
            </a:r>
            <a: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Postavenie a zodpovednosť 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všetkých štátnych orgánov presne vymedzuje ústava štátu</a:t>
            </a:r>
            <a:endParaRPr lang="sk-SK" sz="2800" b="1" dirty="0">
              <a:effectLst/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12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AC7963DE-4CE4-4229-BB7C-A39B603BA85E}"/>
              </a:ext>
            </a:extLst>
          </p:cNvPr>
          <p:cNvSpPr txBox="1"/>
          <p:nvPr/>
        </p:nvSpPr>
        <p:spPr>
          <a:xfrm>
            <a:off x="243397" y="3050338"/>
            <a:ext cx="11705206" cy="75732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sz="4400" b="1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056347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96450"/>
            <a:ext cx="10515600" cy="913260"/>
          </a:xfrm>
        </p:spPr>
        <p:txBody>
          <a:bodyPr>
            <a:normAutofit/>
          </a:bodyPr>
          <a:lstStyle/>
          <a:p>
            <a:r>
              <a:rPr lang="sk-SK" b="1" dirty="0">
                <a:latin typeface="Century" panose="02040604050505020304" pitchFamily="18" charset="0"/>
              </a:rPr>
              <a:t>Štát a jeho podstata 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BFD29003-CC33-4F01-9BF2-C86621D5503B}"/>
              </a:ext>
            </a:extLst>
          </p:cNvPr>
          <p:cNvSpPr/>
          <p:nvPr/>
        </p:nvSpPr>
        <p:spPr>
          <a:xfrm>
            <a:off x="409113" y="1160016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1.Rodina</a:t>
            </a:r>
          </a:p>
        </p:txBody>
      </p:sp>
      <p:sp>
        <p:nvSpPr>
          <p:cNvPr id="17" name="Obdĺžnik: zaoblené rohy 16">
            <a:extLst>
              <a:ext uri="{FF2B5EF4-FFF2-40B4-BE49-F238E27FC236}">
                <a16:creationId xmlns:a16="http://schemas.microsoft.com/office/drawing/2014/main" id="{2CEBEC7D-1281-43E3-B7A5-2644BCB4B7A1}"/>
              </a:ext>
            </a:extLst>
          </p:cNvPr>
          <p:cNvSpPr/>
          <p:nvPr/>
        </p:nvSpPr>
        <p:spPr>
          <a:xfrm>
            <a:off x="8969775" y="1160016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2.Rod</a:t>
            </a:r>
          </a:p>
        </p:txBody>
      </p:sp>
      <p:sp>
        <p:nvSpPr>
          <p:cNvPr id="18" name="Obdĺžnik: zaoblené rohy 17">
            <a:extLst>
              <a:ext uri="{FF2B5EF4-FFF2-40B4-BE49-F238E27FC236}">
                <a16:creationId xmlns:a16="http://schemas.microsoft.com/office/drawing/2014/main" id="{76AD8BC2-A19F-4A50-9E2D-DDFF135A2C8E}"/>
              </a:ext>
            </a:extLst>
          </p:cNvPr>
          <p:cNvSpPr/>
          <p:nvPr/>
        </p:nvSpPr>
        <p:spPr>
          <a:xfrm>
            <a:off x="4735127" y="3087950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3.Kmeň</a:t>
            </a:r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id="{CF22BA9A-2186-492E-9811-615F544B494C}"/>
              </a:ext>
            </a:extLst>
          </p:cNvPr>
          <p:cNvSpPr/>
          <p:nvPr/>
        </p:nvSpPr>
        <p:spPr>
          <a:xfrm>
            <a:off x="342160" y="5282214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4.Kmeňový zväz</a:t>
            </a:r>
          </a:p>
        </p:txBody>
      </p:sp>
      <p:sp>
        <p:nvSpPr>
          <p:cNvPr id="20" name="Obdĺžnik: zaoblené rohy 19">
            <a:extLst>
              <a:ext uri="{FF2B5EF4-FFF2-40B4-BE49-F238E27FC236}">
                <a16:creationId xmlns:a16="http://schemas.microsoft.com/office/drawing/2014/main" id="{50BFDDC6-D2F0-48E4-9ADC-7AEDB674EF3B}"/>
              </a:ext>
            </a:extLst>
          </p:cNvPr>
          <p:cNvSpPr/>
          <p:nvPr/>
        </p:nvSpPr>
        <p:spPr>
          <a:xfrm>
            <a:off x="8969775" y="5161223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5.Štát</a:t>
            </a:r>
          </a:p>
        </p:txBody>
      </p:sp>
    </p:spTree>
    <p:extLst>
      <p:ext uri="{BB962C8B-B14F-4D97-AF65-F5344CB8AC3E}">
        <p14:creationId xmlns:p14="http://schemas.microsoft.com/office/powerpoint/2010/main" val="28919237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8" y="196450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Štát je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2B65061-31E4-4AC5-8E77-A5C697C28810}"/>
              </a:ext>
            </a:extLst>
          </p:cNvPr>
          <p:cNvSpPr txBox="1"/>
          <p:nvPr/>
        </p:nvSpPr>
        <p:spPr>
          <a:xfrm>
            <a:off x="243397" y="1109710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Mocensko-politická forma organizácie ľudskej spoločnosti na určitom území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BD47A26-E68B-4FA3-A520-DD0D826D5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525293"/>
              </p:ext>
            </p:extLst>
          </p:nvPr>
        </p:nvGraphicFramePr>
        <p:xfrm>
          <a:off x="243397" y="1857653"/>
          <a:ext cx="11193262" cy="5484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1280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96450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Funkcie štátu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4EAA042-3B5F-443F-83F5-43B35EE1D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408059"/>
              </p:ext>
            </p:extLst>
          </p:nvPr>
        </p:nvGraphicFramePr>
        <p:xfrm>
          <a:off x="150919" y="-1127464"/>
          <a:ext cx="11647503" cy="608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5D1655-168F-48BB-861E-950B2D454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350789"/>
              </p:ext>
            </p:extLst>
          </p:nvPr>
        </p:nvGraphicFramePr>
        <p:xfrm>
          <a:off x="106530" y="2843074"/>
          <a:ext cx="11736279" cy="445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381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96450"/>
            <a:ext cx="10515600" cy="913260"/>
          </a:xfrm>
        </p:spPr>
        <p:txBody>
          <a:bodyPr>
            <a:normAutofit/>
          </a:bodyPr>
          <a:lstStyle/>
          <a:p>
            <a:r>
              <a:rPr lang="sk-SK" b="1" dirty="0">
                <a:latin typeface="Century" panose="02040604050505020304" pitchFamily="18" charset="0"/>
              </a:rPr>
              <a:t>Formy vlády </a:t>
            </a:r>
            <a:r>
              <a:rPr lang="sk-SK" sz="2200" i="1" dirty="0">
                <a:latin typeface="Century" panose="02040604050505020304" pitchFamily="18" charset="0"/>
              </a:rPr>
              <a:t>(uvažuj a </a:t>
            </a:r>
            <a:r>
              <a:rPr lang="sk-SK" sz="2200" i="1" dirty="0" err="1">
                <a:latin typeface="Century" panose="02040604050505020304" pitchFamily="18" charset="0"/>
              </a:rPr>
              <a:t>tipni</a:t>
            </a:r>
            <a:r>
              <a:rPr lang="sk-SK" sz="2200" i="1" dirty="0">
                <a:latin typeface="Century" panose="02040604050505020304" pitchFamily="18" charset="0"/>
              </a:rPr>
              <a:t> si správnu definíciu k slovu)</a:t>
            </a:r>
            <a:endParaRPr lang="sk-SK" sz="2200" b="1" dirty="0">
              <a:latin typeface="Century" panose="02040604050505020304" pitchFamily="18" charset="0"/>
            </a:endParaRPr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86016A2-7B0F-4D54-89B0-9A753EC0DD77}"/>
              </a:ext>
            </a:extLst>
          </p:cNvPr>
          <p:cNvSpPr/>
          <p:nvPr/>
        </p:nvSpPr>
        <p:spPr>
          <a:xfrm>
            <a:off x="802686" y="5161223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Diktatúra</a:t>
            </a:r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CEBA3E0B-6515-4B1C-99AE-581E800ED1D5}"/>
              </a:ext>
            </a:extLst>
          </p:cNvPr>
          <p:cNvSpPr/>
          <p:nvPr/>
        </p:nvSpPr>
        <p:spPr>
          <a:xfrm>
            <a:off x="802686" y="3135466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Republika</a:t>
            </a:r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id="{4ACFFABF-7769-4D9F-AE0D-F7792234AAF9}"/>
              </a:ext>
            </a:extLst>
          </p:cNvPr>
          <p:cNvSpPr/>
          <p:nvPr/>
        </p:nvSpPr>
        <p:spPr>
          <a:xfrm>
            <a:off x="802688" y="1109709"/>
            <a:ext cx="2721745" cy="15003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Century" panose="02040604050505020304" pitchFamily="18" charset="0"/>
              </a:rPr>
              <a:t>Monarchia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A4D65DA2-D747-4068-A880-C5954E089555}"/>
              </a:ext>
            </a:extLst>
          </p:cNvPr>
          <p:cNvSpPr txBox="1"/>
          <p:nvPr/>
        </p:nvSpPr>
        <p:spPr>
          <a:xfrm>
            <a:off x="4989251" y="5003445"/>
            <a:ext cx="706958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latin typeface="Century" panose="02040604050505020304" pitchFamily="18" charset="0"/>
              </a:rPr>
              <a:t>Na čele štátu je panovník – kráľ, cisár, knieža, vojvoda</a:t>
            </a:r>
          </a:p>
          <a:p>
            <a:pPr algn="ctr"/>
            <a:r>
              <a:rPr lang="sk-SK" sz="2800" b="1" dirty="0">
                <a:latin typeface="Century" panose="02040604050505020304" pitchFamily="18" charset="0"/>
              </a:rPr>
              <a:t>TYPY: absolutistická, parlamentná, stavovská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EB3AC51A-1CE2-44A6-805D-94E50D1A3385}"/>
              </a:ext>
            </a:extLst>
          </p:cNvPr>
          <p:cNvSpPr txBox="1"/>
          <p:nvPr/>
        </p:nvSpPr>
        <p:spPr>
          <a:xfrm>
            <a:off x="4989251" y="2909794"/>
            <a:ext cx="706958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latin typeface="Century" panose="02040604050505020304" pitchFamily="18" charset="0"/>
              </a:rPr>
              <a:t>Na čele štátu je buď jeden neobmedzený vodca alebo kolektívny orgán </a:t>
            </a:r>
            <a:r>
              <a:rPr lang="sk-SK" sz="2800" i="1" dirty="0">
                <a:latin typeface="Century" panose="02040604050505020304" pitchFamily="18" charset="0"/>
              </a:rPr>
              <a:t>(strana)</a:t>
            </a:r>
          </a:p>
          <a:p>
            <a:pPr algn="ctr"/>
            <a:r>
              <a:rPr lang="sk-SK" sz="2800" b="1" dirty="0">
                <a:latin typeface="Century" panose="02040604050505020304" pitchFamily="18" charset="0"/>
              </a:rPr>
              <a:t>TYPY: vojenská, fašistická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9E33E35D-6C61-4719-998E-8718BF5816E7}"/>
              </a:ext>
            </a:extLst>
          </p:cNvPr>
          <p:cNvSpPr txBox="1"/>
          <p:nvPr/>
        </p:nvSpPr>
        <p:spPr>
          <a:xfrm>
            <a:off x="4989251" y="1103552"/>
            <a:ext cx="706958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latin typeface="Century" panose="02040604050505020304" pitchFamily="18" charset="0"/>
              </a:rPr>
              <a:t>Na čele štátu je prezident právomoci ma vymedzené v ústave</a:t>
            </a:r>
          </a:p>
          <a:p>
            <a:pPr algn="ctr"/>
            <a:r>
              <a:rPr lang="sk-SK" sz="2800" b="1" dirty="0">
                <a:latin typeface="Century" panose="02040604050505020304" pitchFamily="18" charset="0"/>
              </a:rPr>
              <a:t>TYPY: prezidentská, parlamentná</a:t>
            </a:r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E0134A99-CA47-4CC4-9C2E-83C405392C01}"/>
              </a:ext>
            </a:extLst>
          </p:cNvPr>
          <p:cNvCxnSpPr>
            <a:stCxn id="9" idx="3"/>
            <a:endCxn id="3" idx="1"/>
          </p:cNvCxnSpPr>
          <p:nvPr/>
        </p:nvCxnSpPr>
        <p:spPr>
          <a:xfrm>
            <a:off x="3524433" y="1859873"/>
            <a:ext cx="1464818" cy="4051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3D6DECCE-C12F-4910-A694-9A6DC125FA9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524431" y="1796050"/>
            <a:ext cx="1464820" cy="20895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430FA39F-D3DD-4863-ADF0-FCA84B389DD5}"/>
              </a:ext>
            </a:extLst>
          </p:cNvPr>
          <p:cNvCxnSpPr>
            <a:cxnSpLocks/>
          </p:cNvCxnSpPr>
          <p:nvPr/>
        </p:nvCxnSpPr>
        <p:spPr>
          <a:xfrm flipV="1">
            <a:off x="3524431" y="3943601"/>
            <a:ext cx="1464820" cy="20895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845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" y="43987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Diktatúra </a:t>
            </a:r>
            <a:r>
              <a:rPr lang="sk-SK" i="1" dirty="0">
                <a:latin typeface="Century" panose="02040604050505020304" pitchFamily="18" charset="0"/>
              </a:rPr>
              <a:t>(samovláda)</a:t>
            </a:r>
            <a:endParaRPr lang="sk-SK" b="1" dirty="0">
              <a:latin typeface="Century" panose="02040604050505020304" pitchFamily="18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2B65061-31E4-4AC5-8E77-A5C697C28810}"/>
              </a:ext>
            </a:extLst>
          </p:cNvPr>
          <p:cNvSpPr txBox="1"/>
          <p:nvPr/>
        </p:nvSpPr>
        <p:spPr>
          <a:xfrm>
            <a:off x="163498" y="816354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je forma vlády, ktorá sústreďuje politickú moc v rukách neobmedzeného vládcu alebo malej skupiny ľudí.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9285917-06F4-4060-9241-9ABCE861C6D1}"/>
              </a:ext>
            </a:extLst>
          </p:cNvPr>
          <p:cNvSpPr txBox="1"/>
          <p:nvPr/>
        </p:nvSpPr>
        <p:spPr>
          <a:xfrm>
            <a:off x="163498" y="1922924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Funkcia hlavy štátu je najčastejšie obsadená nelegitímne, napr. štátnym prevratom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78B2221-FE92-438F-9FDC-295C56589210}"/>
              </a:ext>
            </a:extLst>
          </p:cNvPr>
          <p:cNvSpPr txBox="1">
            <a:spLocks/>
          </p:cNvSpPr>
          <p:nvPr/>
        </p:nvSpPr>
        <p:spPr>
          <a:xfrm>
            <a:off x="163498" y="2688564"/>
            <a:ext cx="10515600" cy="91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500" b="1" dirty="0">
                <a:latin typeface="Century" panose="02040604050505020304" pitchFamily="18" charset="0"/>
              </a:rPr>
              <a:t>Znaky diktatúry: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6E769BAC-5AF6-4BC1-AC07-E760D8554110}"/>
              </a:ext>
            </a:extLst>
          </p:cNvPr>
          <p:cNvSpPr txBox="1"/>
          <p:nvPr/>
        </p:nvSpPr>
        <p:spPr>
          <a:xfrm>
            <a:off x="163498" y="3429000"/>
            <a:ext cx="11705206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a) sústredenie moci do rúk vodcu alebo jednej strany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E0BE6115-57A5-491A-8F6B-7BB5120AC234}"/>
              </a:ext>
            </a:extLst>
          </p:cNvPr>
          <p:cNvSpPr txBox="1"/>
          <p:nvPr/>
        </p:nvSpPr>
        <p:spPr>
          <a:xfrm>
            <a:off x="163498" y="4153793"/>
            <a:ext cx="11705206" cy="138499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b) vylúčenie väčšiny obyvateľstva z účasti na politickom rozhodovaní; prejavuje sa to tak, že sa voľby buď nekonajú, alebo sa konajú len formálne </a:t>
            </a:r>
            <a:r>
              <a:rPr lang="sk-SK" sz="2800" i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(zmanipulované voľby)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4CAEF8E4-8CDA-41B0-A107-1C5D843F1BC7}"/>
              </a:ext>
            </a:extLst>
          </p:cNvPr>
          <p:cNvSpPr txBox="1"/>
          <p:nvPr/>
        </p:nvSpPr>
        <p:spPr>
          <a:xfrm>
            <a:off x="163498" y="5740361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c) zabránenie diskusie cenzúrou </a:t>
            </a:r>
            <a:r>
              <a:rPr lang="sk-SK" sz="2800" i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(kontrolou tlače) 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alebo monopolom na prostriedky masovej komunikácie </a:t>
            </a:r>
            <a:r>
              <a:rPr lang="sk-SK" sz="2800" i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(tlač, televízia, rozhlas)</a:t>
            </a:r>
          </a:p>
        </p:txBody>
      </p:sp>
    </p:spTree>
    <p:extLst>
      <p:ext uri="{BB962C8B-B14F-4D97-AF65-F5344CB8AC3E}">
        <p14:creationId xmlns:p14="http://schemas.microsoft.com/office/powerpoint/2010/main" val="40951339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8" y="196450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Zložky štátnej moci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6831D4E-E64D-44A0-9C7E-5874E4F01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005161"/>
              </p:ext>
            </p:extLst>
          </p:nvPr>
        </p:nvGraphicFramePr>
        <p:xfrm>
          <a:off x="1086863" y="365102"/>
          <a:ext cx="10018274" cy="542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96016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8" y="196450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Zákonodarná moc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2B65061-31E4-4AC5-8E77-A5C697C28810}"/>
              </a:ext>
            </a:extLst>
          </p:cNvPr>
          <p:cNvSpPr txBox="1"/>
          <p:nvPr/>
        </p:nvSpPr>
        <p:spPr>
          <a:xfrm>
            <a:off x="243397" y="1109710"/>
            <a:ext cx="11705206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tvoria volení zástupcovia ľudu danej krajiny – poslanci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C7963DE-4CE4-4229-BB7C-A39B603BA85E}"/>
              </a:ext>
            </a:extLst>
          </p:cNvPr>
          <p:cNvSpPr txBox="1"/>
          <p:nvPr/>
        </p:nvSpPr>
        <p:spPr>
          <a:xfrm>
            <a:off x="243397" y="1853692"/>
            <a:ext cx="11705206" cy="224676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Vytvárajúce pravidlá, ktorými sa riadi spoločnosť. V minulosti o všetkom rozhodovali králi a cisári, ktorí si moc delili, dnes sú to parlamenty. Parlament môže byť:</a:t>
            </a:r>
          </a:p>
          <a:p>
            <a:r>
              <a:rPr lang="sk-SK" sz="2800" b="1" dirty="0">
                <a:latin typeface="Century" panose="02040604050505020304" pitchFamily="18" charset="0"/>
              </a:rPr>
              <a:t>	</a:t>
            </a:r>
            <a:r>
              <a:rPr lang="sk-SK" sz="2800" b="1" dirty="0">
                <a:solidFill>
                  <a:srgbClr val="C00000"/>
                </a:solidFill>
                <a:latin typeface="Century" panose="02040604050505020304" pitchFamily="18" charset="0"/>
              </a:rPr>
              <a:t>a) jednokomorový </a:t>
            </a:r>
          </a:p>
          <a:p>
            <a:r>
              <a:rPr lang="sk-SK" sz="2800" b="1" dirty="0">
                <a:solidFill>
                  <a:srgbClr val="C00000"/>
                </a:solidFill>
                <a:latin typeface="Century" panose="02040604050505020304" pitchFamily="18" charset="0"/>
              </a:rPr>
              <a:t>	b) dvojkomorový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9C943F08-946C-4594-80FF-FAB53DAD8BB9}"/>
              </a:ext>
            </a:extLst>
          </p:cNvPr>
          <p:cNvSpPr txBox="1"/>
          <p:nvPr/>
        </p:nvSpPr>
        <p:spPr>
          <a:xfrm>
            <a:off x="243397" y="4321223"/>
            <a:ext cx="11705206" cy="237468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286125" algn="l"/>
              </a:tabLst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Najdôležitejšou úlohou parlamentu je:</a:t>
            </a:r>
            <a:b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prijímať a meniť ústavu</a:t>
            </a:r>
            <a:b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prijímať a meniť zákony</a:t>
            </a:r>
            <a:b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schvaľovať štátny rozpočet</a:t>
            </a:r>
            <a:b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800" b="1" dirty="0">
                <a:solidFill>
                  <a:srgbClr val="C00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posudzovať činnosť vlády</a:t>
            </a:r>
          </a:p>
        </p:txBody>
      </p:sp>
    </p:spTree>
    <p:extLst>
      <p:ext uri="{BB962C8B-B14F-4D97-AF65-F5344CB8AC3E}">
        <p14:creationId xmlns:p14="http://schemas.microsoft.com/office/powerpoint/2010/main" val="1242595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F4D8F-6D68-49E9-9ACA-4812E0A2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8" y="196450"/>
            <a:ext cx="10515600" cy="913260"/>
          </a:xfrm>
        </p:spPr>
        <p:txBody>
          <a:bodyPr/>
          <a:lstStyle/>
          <a:p>
            <a:r>
              <a:rPr lang="sk-SK" b="1" dirty="0">
                <a:latin typeface="Century" panose="02040604050505020304" pitchFamily="18" charset="0"/>
              </a:rPr>
              <a:t>Výkonná moc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2B65061-31E4-4AC5-8E77-A5C697C28810}"/>
              </a:ext>
            </a:extLst>
          </p:cNvPr>
          <p:cNvSpPr txBox="1"/>
          <p:nvPr/>
        </p:nvSpPr>
        <p:spPr>
          <a:xfrm>
            <a:off x="243397" y="1109710"/>
            <a:ext cx="11705206" cy="9541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tvoria štátne orgány, ktoré uvádzajú zákony do života. Sú to vlády štátov, rôzne  štátne úrady a prezident </a:t>
            </a:r>
            <a:endParaRPr lang="sk-SK" sz="2800" b="1" dirty="0">
              <a:latin typeface="Century" panose="02040604050505020304" pitchFamily="18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C7963DE-4CE4-4229-BB7C-A39B603BA85E}"/>
              </a:ext>
            </a:extLst>
          </p:cNvPr>
          <p:cNvSpPr txBox="1"/>
          <p:nvPr/>
        </p:nvSpPr>
        <p:spPr>
          <a:xfrm>
            <a:off x="243397" y="2305615"/>
            <a:ext cx="11705206" cy="440120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je </a:t>
            </a:r>
            <a:r>
              <a:rPr lang="sk-SK" sz="2800" b="1" dirty="0">
                <a:latin typeface="Century" panose="02040604050505020304" pitchFamily="18" charset="0"/>
                <a:ea typeface="Calibri" panose="020F0502020204030204" pitchFamily="34" charset="0"/>
              </a:rPr>
              <a:t>zbor ministrov 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na čele s premiérom vlády. </a:t>
            </a:r>
            <a:endParaRPr lang="sk-SK" sz="2800" b="1" dirty="0">
              <a:latin typeface="Century" panose="020406040505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b="1" dirty="0">
                <a:latin typeface="Century" panose="02040604050505020304" pitchFamily="18" charset="0"/>
                <a:ea typeface="Calibri" panose="020F0502020204030204" pitchFamily="34" charset="0"/>
              </a:rPr>
              <a:t>z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odpovedá a vykonáva vnútornú a zahraničnú politiku, to znamená, že </a:t>
            </a:r>
            <a:r>
              <a:rPr lang="sk-SK" sz="2800" b="1" dirty="0">
                <a:solidFill>
                  <a:srgbClr val="C00000"/>
                </a:solidFill>
                <a:latin typeface="Century" panose="02040604050505020304" pitchFamily="18" charset="0"/>
                <a:ea typeface="Calibri" panose="020F0502020204030204" pitchFamily="34" charset="0"/>
              </a:rPr>
              <a:t>úlohou vlády </a:t>
            </a:r>
            <a:r>
              <a:rPr lang="sk-SK" sz="2800" b="1" dirty="0">
                <a:latin typeface="Century" panose="02040604050505020304" pitchFamily="18" charset="0"/>
                <a:ea typeface="Calibri" panose="020F0502020204030204" pitchFamily="34" charset="0"/>
              </a:rPr>
              <a:t>je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 :</a:t>
            </a:r>
          </a:p>
          <a:p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a) vydávať právne predpisy </a:t>
            </a:r>
            <a:r>
              <a:rPr lang="sk-SK" sz="2800" i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(vládne nariadenia) 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potrebné na realizáciu zákonov</a:t>
            </a:r>
            <a:b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</a:b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b) predložiť parlamentu na schválenie programové vyhlásenie vlády a návrh štátneho rozpočtu na nasledujúci rok</a:t>
            </a:r>
            <a:b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</a:b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c) pripravovať návrhy zákonov na schválenie do parlamentu  </a:t>
            </a:r>
            <a:b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</a:b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d) dojednávať , pripravovať a schvaľovať </a:t>
            </a:r>
            <a:r>
              <a:rPr lang="sk-SK" sz="2800" i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(prezident, predseda vlády a predseda parlamentu) </a:t>
            </a:r>
            <a:r>
              <a:rPr lang="sk-SK" sz="2800" b="1" dirty="0">
                <a:effectLst/>
                <a:latin typeface="Century" panose="02040604050505020304" pitchFamily="18" charset="0"/>
                <a:ea typeface="Calibri" panose="020F0502020204030204" pitchFamily="34" charset="0"/>
              </a:rPr>
              <a:t>medzinárodné zmluvy</a:t>
            </a:r>
            <a:endParaRPr lang="sk-SK" sz="28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86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615</Words>
  <Application>Microsoft Office PowerPoint</Application>
  <PresentationFormat>Širokouhlá</PresentationFormat>
  <Paragraphs>84</Paragraphs>
  <Slides>12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</vt:lpstr>
      <vt:lpstr>Times New Roman</vt:lpstr>
      <vt:lpstr>Wingdings</vt:lpstr>
      <vt:lpstr>Motív Office</vt:lpstr>
      <vt:lpstr>I. Štát a právo </vt:lpstr>
      <vt:lpstr>Štát a jeho podstata </vt:lpstr>
      <vt:lpstr>Štát je </vt:lpstr>
      <vt:lpstr>Funkcie štátu</vt:lpstr>
      <vt:lpstr>Formy vlády (uvažuj a tipni si správnu definíciu k slovu)</vt:lpstr>
      <vt:lpstr>Diktatúra (samovláda)</vt:lpstr>
      <vt:lpstr>Zložky štátnej moci</vt:lpstr>
      <vt:lpstr>Zákonodarná moc</vt:lpstr>
      <vt:lpstr>Výkonná moc</vt:lpstr>
      <vt:lpstr>Prezentácia programu PowerPoint</vt:lpstr>
      <vt:lpstr>Súdna moc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Štát a právo</dc:title>
  <dc:creator>Borisko Brath</dc:creator>
  <cp:lastModifiedBy>student</cp:lastModifiedBy>
  <cp:revision>22</cp:revision>
  <dcterms:created xsi:type="dcterms:W3CDTF">2021-02-10T14:19:42Z</dcterms:created>
  <dcterms:modified xsi:type="dcterms:W3CDTF">2021-05-12T06:36:14Z</dcterms:modified>
</cp:coreProperties>
</file>