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3" r:id="rId6"/>
    <p:sldId id="262" r:id="rId7"/>
    <p:sldId id="261" r:id="rId8"/>
    <p:sldId id="260" r:id="rId9"/>
  </p:sldIdLst>
  <p:sldSz cx="9144000" cy="6858000" type="screen4x3"/>
  <p:notesSz cx="6858000" cy="9144000"/>
  <p:defaultTextStyle>
    <a:defPPr>
      <a:defRPr lang="sk-SK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1368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élník 19"/>
          <p:cNvSpPr/>
          <p:nvPr/>
        </p:nvSpPr>
        <p:spPr>
          <a:xfrm flipV="1">
            <a:off x="5410200" y="3810000"/>
            <a:ext cx="3733800" cy="904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Obdélník 20"/>
          <p:cNvSpPr/>
          <p:nvPr/>
        </p:nvSpPr>
        <p:spPr>
          <a:xfrm flipV="1">
            <a:off x="5410200" y="3897313"/>
            <a:ext cx="3733800" cy="19208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Obdélník 23"/>
          <p:cNvSpPr/>
          <p:nvPr/>
        </p:nvSpPr>
        <p:spPr>
          <a:xfrm flipV="1">
            <a:off x="5410200" y="4114800"/>
            <a:ext cx="3733800" cy="9525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Obdélník 24"/>
          <p:cNvSpPr/>
          <p:nvPr/>
        </p:nvSpPr>
        <p:spPr>
          <a:xfrm flipV="1">
            <a:off x="5410200" y="4164013"/>
            <a:ext cx="1965325" cy="19050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Obdélník 25"/>
          <p:cNvSpPr/>
          <p:nvPr/>
        </p:nvSpPr>
        <p:spPr>
          <a:xfrm flipV="1">
            <a:off x="5410200" y="4198938"/>
            <a:ext cx="1965325" cy="9525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11" name="Zaoblený obdélník 26"/>
          <p:cNvSpPr/>
          <p:nvPr/>
        </p:nvSpPr>
        <p:spPr bwMode="white">
          <a:xfrm>
            <a:off x="5410200" y="3962400"/>
            <a:ext cx="3063875" cy="26988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12" name="Zaoblený obdélník 40"/>
          <p:cNvSpPr/>
          <p:nvPr/>
        </p:nvSpPr>
        <p:spPr bwMode="white">
          <a:xfrm>
            <a:off x="7377113" y="4060825"/>
            <a:ext cx="1600200" cy="36513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" name="Obdélník 41"/>
          <p:cNvSpPr/>
          <p:nvPr/>
        </p:nvSpPr>
        <p:spPr>
          <a:xfrm>
            <a:off x="0" y="3649663"/>
            <a:ext cx="9144000" cy="24447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Obdélník 42"/>
          <p:cNvSpPr/>
          <p:nvPr/>
        </p:nvSpPr>
        <p:spPr>
          <a:xfrm>
            <a:off x="0" y="3675063"/>
            <a:ext cx="9144000" cy="1412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5" name="Obdélník 43"/>
          <p:cNvSpPr/>
          <p:nvPr/>
        </p:nvSpPr>
        <p:spPr>
          <a:xfrm flipV="1">
            <a:off x="6413500" y="3643313"/>
            <a:ext cx="2730500" cy="2476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6" name="Obdélník 44"/>
          <p:cNvSpPr/>
          <p:nvPr/>
        </p:nvSpPr>
        <p:spPr>
          <a:xfrm>
            <a:off x="0" y="0"/>
            <a:ext cx="9144000" cy="370205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Nadpis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cs-CZ" smtClean="0"/>
              <a:t>Klepnutím lze upravit styl předlohy nadpisů.</a:t>
            </a:r>
            <a:endParaRPr lang="en-US"/>
          </a:p>
        </p:txBody>
      </p:sp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cs-CZ" smtClean="0"/>
              <a:t>Klepnutím lze upravit styl předlohy podnadpisů.</a:t>
            </a:r>
            <a:endParaRPr lang="en-US"/>
          </a:p>
        </p:txBody>
      </p:sp>
      <p:sp>
        <p:nvSpPr>
          <p:cNvPr id="17" name="Zástupný symbol pro datum 27"/>
          <p:cNvSpPr>
            <a:spLocks noGrp="1"/>
          </p:cNvSpPr>
          <p:nvPr>
            <p:ph type="dt" sz="half" idx="10"/>
          </p:nvPr>
        </p:nvSpPr>
        <p:spPr>
          <a:xfrm>
            <a:off x="6705600" y="4206875"/>
            <a:ext cx="960438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967000-4331-4C54-B99E-1AD297480C64}" type="datetimeFigureOut">
              <a:rPr lang="sk-SK"/>
              <a:pPr>
                <a:defRPr/>
              </a:pPr>
              <a:t>27. 4. 2021</a:t>
            </a:fld>
            <a:endParaRPr lang="sk-SK"/>
          </a:p>
        </p:txBody>
      </p:sp>
      <p:sp>
        <p:nvSpPr>
          <p:cNvPr id="18" name="Zástupný symbol pro zápatí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19" name="Zástupný symbol pro číslo snímku 28"/>
          <p:cNvSpPr>
            <a:spLocks noGrp="1"/>
          </p:cNvSpPr>
          <p:nvPr>
            <p:ph type="sldNum" sz="quarter" idx="12"/>
          </p:nvPr>
        </p:nvSpPr>
        <p:spPr>
          <a:xfrm>
            <a:off x="8320088" y="1588"/>
            <a:ext cx="747712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5C3C9F2-0F6E-4DF2-9E50-CA63E92611B1}" type="slidenum">
              <a:rPr lang="sk-SK" altLang="sk-SK"/>
              <a:pPr/>
              <a:t>‹#›</a:t>
            </a:fld>
            <a:endParaRPr lang="sk-SK" altLang="sk-SK"/>
          </a:p>
        </p:txBody>
      </p:sp>
    </p:spTree>
    <p:extLst>
      <p:ext uri="{BB962C8B-B14F-4D97-AF65-F5344CB8AC3E}">
        <p14:creationId xmlns:p14="http://schemas.microsoft.com/office/powerpoint/2010/main" val="473772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en-US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/>
          </a:p>
        </p:txBody>
      </p:sp>
      <p:sp>
        <p:nvSpPr>
          <p:cNvPr id="4" name="Zástupný symbol pro datum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FD88AA-640A-46B7-8157-89E6DC0194AA}" type="datetimeFigureOut">
              <a:rPr lang="sk-SK"/>
              <a:pPr>
                <a:defRPr/>
              </a:pPr>
              <a:t>27. 4. 2021</a:t>
            </a:fld>
            <a:endParaRPr lang="sk-SK"/>
          </a:p>
        </p:txBody>
      </p:sp>
      <p:sp>
        <p:nvSpPr>
          <p:cNvPr id="5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Zástupný symbol pro číslo snímku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0FFD5E-173A-45B7-9123-390F998E5F86}" type="slidenum">
              <a:rPr lang="sk-SK" altLang="sk-SK"/>
              <a:pPr/>
              <a:t>‹#›</a:t>
            </a:fld>
            <a:endParaRPr lang="sk-SK" altLang="sk-SK"/>
          </a:p>
        </p:txBody>
      </p:sp>
    </p:spTree>
    <p:extLst>
      <p:ext uri="{BB962C8B-B14F-4D97-AF65-F5344CB8AC3E}">
        <p14:creationId xmlns:p14="http://schemas.microsoft.com/office/powerpoint/2010/main" val="394957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lang="cs-CZ" smtClean="0"/>
              <a:t>Klepnutím lze upravit styl předlohy nadpisů.</a:t>
            </a:r>
            <a:endParaRPr lang="en-US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/>
          </a:p>
        </p:txBody>
      </p:sp>
      <p:sp>
        <p:nvSpPr>
          <p:cNvPr id="4" name="Zástupný symbol pro datum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213B2C-5774-42F9-8303-C58E65D074D3}" type="datetimeFigureOut">
              <a:rPr lang="sk-SK"/>
              <a:pPr>
                <a:defRPr/>
              </a:pPr>
              <a:t>27. 4. 2021</a:t>
            </a:fld>
            <a:endParaRPr lang="sk-SK"/>
          </a:p>
        </p:txBody>
      </p:sp>
      <p:sp>
        <p:nvSpPr>
          <p:cNvPr id="5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Zástupný symbol pro číslo snímku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BC8A11-F2A4-4D4D-ADBD-C9A9E2E182BD}" type="slidenum">
              <a:rPr lang="sk-SK" altLang="sk-SK"/>
              <a:pPr/>
              <a:t>‹#›</a:t>
            </a:fld>
            <a:endParaRPr lang="sk-SK" altLang="sk-SK"/>
          </a:p>
        </p:txBody>
      </p:sp>
    </p:spTree>
    <p:extLst>
      <p:ext uri="{BB962C8B-B14F-4D97-AF65-F5344CB8AC3E}">
        <p14:creationId xmlns:p14="http://schemas.microsoft.com/office/powerpoint/2010/main" val="1513573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en-US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/>
          </a:p>
        </p:txBody>
      </p:sp>
      <p:sp>
        <p:nvSpPr>
          <p:cNvPr id="4" name="Zástupný symbol pro datum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289A9B-7220-4146-8D6F-DFABB6322AC0}" type="datetimeFigureOut">
              <a:rPr lang="sk-SK"/>
              <a:pPr>
                <a:defRPr/>
              </a:pPr>
              <a:t>27. 4. 2021</a:t>
            </a:fld>
            <a:endParaRPr lang="sk-SK"/>
          </a:p>
        </p:txBody>
      </p:sp>
      <p:sp>
        <p:nvSpPr>
          <p:cNvPr id="5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Zástupný symbol pro číslo snímku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DCDEA6-84BD-44C2-8681-D16AA856AB8A}" type="slidenum">
              <a:rPr lang="sk-SK" altLang="sk-SK"/>
              <a:pPr/>
              <a:t>‹#›</a:t>
            </a:fld>
            <a:endParaRPr lang="sk-SK" altLang="sk-SK"/>
          </a:p>
        </p:txBody>
      </p:sp>
    </p:spTree>
    <p:extLst>
      <p:ext uri="{BB962C8B-B14F-4D97-AF65-F5344CB8AC3E}">
        <p14:creationId xmlns:p14="http://schemas.microsoft.com/office/powerpoint/2010/main" val="1076673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cs-CZ" smtClean="0"/>
              <a:t>Klepnutím lze upravit styl předlohy nadpisů.</a:t>
            </a:r>
            <a:endParaRPr lang="en-US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4" name="Zástupný symbol pro datum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5C3E44-A084-46C9-8B95-7A3A6A14241C}" type="datetimeFigureOut">
              <a:rPr lang="sk-SK"/>
              <a:pPr>
                <a:defRPr/>
              </a:pPr>
              <a:t>27. 4. 2021</a:t>
            </a:fld>
            <a:endParaRPr lang="sk-SK"/>
          </a:p>
        </p:txBody>
      </p:sp>
      <p:sp>
        <p:nvSpPr>
          <p:cNvPr id="5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Zástupný symbol pro číslo snímku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86094D-0F75-4F2D-B44E-089568C140D0}" type="slidenum">
              <a:rPr lang="sk-SK" altLang="sk-SK"/>
              <a:pPr/>
              <a:t>‹#›</a:t>
            </a:fld>
            <a:endParaRPr lang="sk-SK" altLang="sk-SK"/>
          </a:p>
        </p:txBody>
      </p:sp>
    </p:spTree>
    <p:extLst>
      <p:ext uri="{BB962C8B-B14F-4D97-AF65-F5344CB8AC3E}">
        <p14:creationId xmlns:p14="http://schemas.microsoft.com/office/powerpoint/2010/main" val="1722071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en-US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/>
          </a:p>
        </p:txBody>
      </p:sp>
      <p:sp>
        <p:nvSpPr>
          <p:cNvPr id="5" name="Zástupný symbol pro datum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65666E-9AAA-421E-A9DB-70EEF05638F3}" type="datetimeFigureOut">
              <a:rPr lang="sk-SK"/>
              <a:pPr>
                <a:defRPr/>
              </a:pPr>
              <a:t>27. 4. 2021</a:t>
            </a:fld>
            <a:endParaRPr lang="sk-SK"/>
          </a:p>
        </p:txBody>
      </p:sp>
      <p:sp>
        <p:nvSpPr>
          <p:cNvPr id="6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7" name="Zástupný symbol pro číslo snímku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0E8B2-87EC-494A-A360-FCB43B188C59}" type="slidenum">
              <a:rPr lang="sk-SK" altLang="sk-SK"/>
              <a:pPr/>
              <a:t>‹#›</a:t>
            </a:fld>
            <a:endParaRPr lang="sk-SK" altLang="sk-SK"/>
          </a:p>
        </p:txBody>
      </p:sp>
    </p:spTree>
    <p:extLst>
      <p:ext uri="{BB962C8B-B14F-4D97-AF65-F5344CB8AC3E}">
        <p14:creationId xmlns:p14="http://schemas.microsoft.com/office/powerpoint/2010/main" val="550109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/>
          <a:lstStyle>
            <a:lvl1pPr>
              <a:defRPr sz="4000" b="0" i="0" cap="none" baseline="0"/>
            </a:lvl1pPr>
          </a:lstStyle>
          <a:p>
            <a:r>
              <a:rPr lang="cs-CZ" smtClean="0"/>
              <a:t>Klepnutím lze upravit styl předlohy nadpisů.</a:t>
            </a:r>
            <a:endParaRPr lang="en-US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5" name="Zástupný symbol pro obsah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/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/>
          </a:p>
        </p:txBody>
      </p:sp>
      <p:sp>
        <p:nvSpPr>
          <p:cNvPr id="7" name="Zástupný symbol pro datum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EF2001D4-24FB-47EB-A074-87485ECBB472}" type="datetimeFigureOut">
              <a:rPr lang="sk-SK"/>
              <a:pPr>
                <a:defRPr/>
              </a:pPr>
              <a:t>27. 4. 2021</a:t>
            </a:fld>
            <a:endParaRPr lang="sk-SK"/>
          </a:p>
        </p:txBody>
      </p:sp>
      <p:sp>
        <p:nvSpPr>
          <p:cNvPr id="8" name="Zástupný symbol pro číslo snímku 2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3AD8971-4164-44AD-AFDE-310210E865B3}" type="slidenum">
              <a:rPr lang="sk-SK" altLang="sk-SK"/>
              <a:pPr/>
              <a:t>‹#›</a:t>
            </a:fld>
            <a:endParaRPr lang="sk-SK" altLang="sk-SK"/>
          </a:p>
        </p:txBody>
      </p:sp>
      <p:sp>
        <p:nvSpPr>
          <p:cNvPr id="9" name="Zástupný symbol pro zápatí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297172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cs-CZ" smtClean="0"/>
              <a:t>Klepnutím lze upravit styl předlohy nadpisů.</a:t>
            </a:r>
            <a:endParaRPr lang="en-US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>
          <a:xfrm>
            <a:off x="6583363" y="612775"/>
            <a:ext cx="957262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B6CC93-0BDA-4532-AC44-FAFA4C6BC7B0}" type="datetimeFigureOut">
              <a:rPr lang="sk-SK"/>
              <a:pPr>
                <a:defRPr/>
              </a:pPr>
              <a:t>27. 4. 2021</a:t>
            </a:fld>
            <a:endParaRPr lang="sk-SK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894C59-7542-4306-A531-665192921B34}" type="slidenum">
              <a:rPr lang="sk-SK" altLang="sk-SK"/>
              <a:pPr/>
              <a:t>‹#›</a:t>
            </a:fld>
            <a:endParaRPr lang="sk-SK" altLang="sk-SK"/>
          </a:p>
        </p:txBody>
      </p:sp>
    </p:spTree>
    <p:extLst>
      <p:ext uri="{BB962C8B-B14F-4D97-AF65-F5344CB8AC3E}">
        <p14:creationId xmlns:p14="http://schemas.microsoft.com/office/powerpoint/2010/main" val="3585940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10A62F-422E-4E75-B997-CEDE7365A949}" type="datetimeFigureOut">
              <a:rPr lang="sk-SK"/>
              <a:pPr>
                <a:defRPr/>
              </a:pPr>
              <a:t>27. 4. 2021</a:t>
            </a:fld>
            <a:endParaRPr lang="sk-SK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4" name="Zástupný symbol pro číslo snímku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A168B3-94B1-42E6-AF4C-37271CB857A1}" type="slidenum">
              <a:rPr lang="sk-SK" altLang="sk-SK"/>
              <a:pPr/>
              <a:t>‹#›</a:t>
            </a:fld>
            <a:endParaRPr lang="sk-SK" altLang="sk-SK"/>
          </a:p>
        </p:txBody>
      </p:sp>
    </p:spTree>
    <p:extLst>
      <p:ext uri="{BB962C8B-B14F-4D97-AF65-F5344CB8AC3E}">
        <p14:creationId xmlns:p14="http://schemas.microsoft.com/office/powerpoint/2010/main" val="1520780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lang="cs-CZ" smtClean="0"/>
              <a:t>Klepnutím lze upravit styl předlohy nadpisů.</a:t>
            </a:r>
            <a:endParaRPr lang="en-US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/>
          </a:p>
        </p:txBody>
      </p:sp>
      <p:sp>
        <p:nvSpPr>
          <p:cNvPr id="5" name="Zástupný symbol pro datum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1B7FC9-1AB0-41CD-9695-50E3BE47C643}" type="datetimeFigureOut">
              <a:rPr lang="sk-SK"/>
              <a:pPr>
                <a:defRPr/>
              </a:pPr>
              <a:t>27. 4. 2021</a:t>
            </a:fld>
            <a:endParaRPr lang="sk-SK"/>
          </a:p>
        </p:txBody>
      </p:sp>
      <p:sp>
        <p:nvSpPr>
          <p:cNvPr id="6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7" name="Zástupný symbol pro číslo snímku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78BB6F-CCFE-42EA-BB02-7E33DE93536A}" type="slidenum">
              <a:rPr lang="sk-SK" altLang="sk-SK"/>
              <a:pPr/>
              <a:t>‹#›</a:t>
            </a:fld>
            <a:endParaRPr lang="sk-SK" altLang="sk-SK"/>
          </a:p>
        </p:txBody>
      </p:sp>
    </p:spTree>
    <p:extLst>
      <p:ext uri="{BB962C8B-B14F-4D97-AF65-F5344CB8AC3E}">
        <p14:creationId xmlns:p14="http://schemas.microsoft.com/office/powerpoint/2010/main" val="1676430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lang="cs-CZ" smtClean="0"/>
              <a:t>Klepnutím lze upravit styl předlohy nadpisů.</a:t>
            </a:r>
            <a:endParaRPr lang="en-US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cs-CZ" noProof="0" smtClean="0"/>
              <a:t>Klepnutím na ikonu přidáte obrázek.</a:t>
            </a:r>
            <a:endParaRPr lang="en-US" noProof="0" dirty="0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5" name="Zástupný symbol pro datum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F346A8-EFB2-4956-95B3-C5BE11402754}" type="datetimeFigureOut">
              <a:rPr lang="sk-SK"/>
              <a:pPr>
                <a:defRPr/>
              </a:pPr>
              <a:t>27. 4. 2021</a:t>
            </a:fld>
            <a:endParaRPr lang="sk-SK"/>
          </a:p>
        </p:txBody>
      </p:sp>
      <p:sp>
        <p:nvSpPr>
          <p:cNvPr id="6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7" name="Zástupný symbol pro číslo snímku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6EAEAF-641A-4CEF-930A-32429295EF22}" type="slidenum">
              <a:rPr lang="sk-SK" altLang="sk-SK"/>
              <a:pPr/>
              <a:t>‹#›</a:t>
            </a:fld>
            <a:endParaRPr lang="sk-SK" altLang="sk-SK"/>
          </a:p>
        </p:txBody>
      </p:sp>
    </p:spTree>
    <p:extLst>
      <p:ext uri="{BB962C8B-B14F-4D97-AF65-F5344CB8AC3E}">
        <p14:creationId xmlns:p14="http://schemas.microsoft.com/office/powerpoint/2010/main" val="4122452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bdélník 27"/>
          <p:cNvSpPr/>
          <p:nvPr/>
        </p:nvSpPr>
        <p:spPr>
          <a:xfrm>
            <a:off x="0" y="366713"/>
            <a:ext cx="9144000" cy="8413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9" name="Obdélník 28"/>
          <p:cNvSpPr/>
          <p:nvPr/>
        </p:nvSpPr>
        <p:spPr>
          <a:xfrm>
            <a:off x="0" y="0"/>
            <a:ext cx="9144000" cy="31115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0" name="Obdélník 29"/>
          <p:cNvSpPr/>
          <p:nvPr/>
        </p:nvSpPr>
        <p:spPr>
          <a:xfrm>
            <a:off x="0" y="307975"/>
            <a:ext cx="9144000" cy="9207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1" name="Obdélník 30"/>
          <p:cNvSpPr/>
          <p:nvPr/>
        </p:nvSpPr>
        <p:spPr>
          <a:xfrm flipV="1">
            <a:off x="5410200" y="360363"/>
            <a:ext cx="3733800" cy="904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2" name="Obdélník 31"/>
          <p:cNvSpPr/>
          <p:nvPr/>
        </p:nvSpPr>
        <p:spPr>
          <a:xfrm flipV="1">
            <a:off x="5410200" y="439738"/>
            <a:ext cx="3733800" cy="18097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33" name="Zaoblený obdélník 32"/>
          <p:cNvSpPr/>
          <p:nvPr/>
        </p:nvSpPr>
        <p:spPr bwMode="white">
          <a:xfrm>
            <a:off x="5407025" y="496888"/>
            <a:ext cx="3063875" cy="28575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34" name="Zaoblený obdélník 33"/>
          <p:cNvSpPr/>
          <p:nvPr/>
        </p:nvSpPr>
        <p:spPr bwMode="white">
          <a:xfrm>
            <a:off x="7373938" y="588963"/>
            <a:ext cx="1600200" cy="3651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5" name="Obdélník 34"/>
          <p:cNvSpPr/>
          <p:nvPr/>
        </p:nvSpPr>
        <p:spPr bwMode="invGray">
          <a:xfrm>
            <a:off x="9085263" y="-1588"/>
            <a:ext cx="57150" cy="620713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6" name="Obdélník 35"/>
          <p:cNvSpPr/>
          <p:nvPr/>
        </p:nvSpPr>
        <p:spPr bwMode="invGray">
          <a:xfrm>
            <a:off x="9043988" y="-1588"/>
            <a:ext cx="28575" cy="620713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7" name="Obdélník 36"/>
          <p:cNvSpPr/>
          <p:nvPr/>
        </p:nvSpPr>
        <p:spPr bwMode="invGray">
          <a:xfrm>
            <a:off x="9024938" y="-1588"/>
            <a:ext cx="9525" cy="620713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8" name="Obdélník 37"/>
          <p:cNvSpPr/>
          <p:nvPr/>
        </p:nvSpPr>
        <p:spPr bwMode="invGray">
          <a:xfrm>
            <a:off x="8975725" y="-1588"/>
            <a:ext cx="26988" cy="620713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9" name="Obdélník 38"/>
          <p:cNvSpPr/>
          <p:nvPr/>
        </p:nvSpPr>
        <p:spPr bwMode="invGray">
          <a:xfrm>
            <a:off x="8915400" y="0"/>
            <a:ext cx="55563" cy="585788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0" name="Obdélník 39"/>
          <p:cNvSpPr/>
          <p:nvPr/>
        </p:nvSpPr>
        <p:spPr bwMode="invGray">
          <a:xfrm>
            <a:off x="8874125" y="0"/>
            <a:ext cx="7938" cy="585788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39" name="Zástupný symbol pro nadpis 21"/>
          <p:cNvSpPr>
            <a:spLocks noGrp="1"/>
          </p:cNvSpPr>
          <p:nvPr>
            <p:ph type="title"/>
          </p:nvPr>
        </p:nvSpPr>
        <p:spPr bwMode="auto">
          <a:xfrm>
            <a:off x="457200" y="1143000"/>
            <a:ext cx="8229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cs-CZ" altLang="sk-SK" smtClean="0"/>
              <a:t>Klepnutím lze upravit styl předlohy nadpisů.</a:t>
            </a:r>
            <a:endParaRPr lang="en-US" altLang="sk-SK" smtClean="0"/>
          </a:p>
        </p:txBody>
      </p:sp>
      <p:sp>
        <p:nvSpPr>
          <p:cNvPr id="1040" name="Zástupný symbol pro text 12"/>
          <p:cNvSpPr>
            <a:spLocks noGrp="1"/>
          </p:cNvSpPr>
          <p:nvPr>
            <p:ph type="body" idx="1"/>
          </p:nvPr>
        </p:nvSpPr>
        <p:spPr bwMode="auto">
          <a:xfrm>
            <a:off x="457200" y="2249488"/>
            <a:ext cx="8229600" cy="432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cs-CZ" altLang="sk-SK" smtClean="0"/>
              <a:t>Klepnutím lze upravit styly předlohy textu.</a:t>
            </a:r>
          </a:p>
          <a:p>
            <a:pPr lvl="1"/>
            <a:r>
              <a:rPr lang="cs-CZ" altLang="sk-SK" smtClean="0"/>
              <a:t>Druhá úroveň</a:t>
            </a:r>
          </a:p>
          <a:p>
            <a:pPr lvl="2"/>
            <a:r>
              <a:rPr lang="cs-CZ" altLang="sk-SK" smtClean="0"/>
              <a:t>Třetí úroveň</a:t>
            </a:r>
          </a:p>
          <a:p>
            <a:pPr lvl="3"/>
            <a:r>
              <a:rPr lang="cs-CZ" altLang="sk-SK" smtClean="0"/>
              <a:t>Čtvrtá úroveň</a:t>
            </a:r>
          </a:p>
          <a:p>
            <a:pPr lvl="4"/>
            <a:r>
              <a:rPr lang="cs-CZ" altLang="sk-SK" smtClean="0"/>
              <a:t>Pátá úroveň</a:t>
            </a:r>
            <a:endParaRPr lang="en-US" altLang="sk-SK" smtClean="0"/>
          </a:p>
        </p:txBody>
      </p:sp>
      <p:sp>
        <p:nvSpPr>
          <p:cNvPr id="14" name="Zástupný symbol pro datum 13"/>
          <p:cNvSpPr>
            <a:spLocks noGrp="1"/>
          </p:cNvSpPr>
          <p:nvPr>
            <p:ph type="dt" sz="half" idx="2"/>
          </p:nvPr>
        </p:nvSpPr>
        <p:spPr>
          <a:xfrm>
            <a:off x="6586538" y="612775"/>
            <a:ext cx="957262" cy="457200"/>
          </a:xfrm>
          <a:prstGeom prst="rect">
            <a:avLst/>
          </a:prstGeom>
        </p:spPr>
        <p:txBody>
          <a:bodyPr vert="horz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800" smtClean="0">
                <a:solidFill>
                  <a:schemeClr val="accent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B877290-146A-4949-BAA3-2FA059903303}" type="datetimeFigureOut">
              <a:rPr lang="sk-SK"/>
              <a:pPr>
                <a:defRPr/>
              </a:pPr>
              <a:t>27. 4. 2021</a:t>
            </a:fld>
            <a:endParaRPr lang="sk-SK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3"/>
          </p:nvPr>
        </p:nvSpPr>
        <p:spPr>
          <a:xfrm>
            <a:off x="5257800" y="612775"/>
            <a:ext cx="1325563" cy="457200"/>
          </a:xfrm>
          <a:prstGeom prst="rect">
            <a:avLst/>
          </a:prstGeom>
        </p:spPr>
        <p:txBody>
          <a:bodyPr vert="horz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800">
                <a:solidFill>
                  <a:schemeClr val="accent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23" name="Zástupný symbol pro číslo snímku 22"/>
          <p:cNvSpPr>
            <a:spLocks noGrp="1"/>
          </p:cNvSpPr>
          <p:nvPr>
            <p:ph type="sldNum" sz="quarter" idx="4"/>
          </p:nvPr>
        </p:nvSpPr>
        <p:spPr>
          <a:xfrm>
            <a:off x="8174038" y="1588"/>
            <a:ext cx="762000" cy="36671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>
                <a:solidFill>
                  <a:srgbClr val="FFFFFF"/>
                </a:solidFill>
                <a:latin typeface="Georgia" panose="02040502050405020303" pitchFamily="18" charset="0"/>
              </a:defRPr>
            </a:lvl1pPr>
          </a:lstStyle>
          <a:p>
            <a:fld id="{F68C850D-5B22-428A-8B21-3AC47265DCCD}" type="slidenum">
              <a:rPr lang="sk-SK" altLang="sk-SK"/>
              <a:pPr/>
              <a:t>‹#›</a:t>
            </a:fld>
            <a:endParaRPr lang="sk-SK" alt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87" r:id="rId2"/>
    <p:sldLayoutId id="2147483688" r:id="rId3"/>
    <p:sldLayoutId id="2147483689" r:id="rId4"/>
    <p:sldLayoutId id="2147483696" r:id="rId5"/>
    <p:sldLayoutId id="2147483697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anose="020B060302020202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anose="020B060302020202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anose="020B060302020202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anose="020B0603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anose="020B0603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anose="020B0603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anose="020B0603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anose="020B0603020202020204" pitchFamily="34" charset="0"/>
        </a:defRPr>
      </a:lvl9pPr>
    </p:titleStyle>
    <p:bodyStyle>
      <a:lvl1pPr marL="365125" indent="-255588" algn="l" rtl="0" fontAlgn="base">
        <a:spcBef>
          <a:spcPts val="300"/>
        </a:spcBef>
        <a:spcAft>
          <a:spcPct val="0"/>
        </a:spcAft>
        <a:buClr>
          <a:srgbClr val="8D89A4"/>
        </a:buClr>
        <a:buFont typeface="Georgia" panose="02040502050405020303" pitchFamily="18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7225" indent="-246063" algn="l" rtl="0" fontAlgn="base">
        <a:spcBef>
          <a:spcPts val="300"/>
        </a:spcBef>
        <a:spcAft>
          <a:spcPct val="0"/>
        </a:spcAft>
        <a:buClr>
          <a:schemeClr val="accent2"/>
        </a:buClr>
        <a:buFont typeface="Georgia" panose="02040502050405020303" pitchFamily="18" charset="0"/>
        <a:buChar char="▫"/>
        <a:defRPr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2338" indent="-219075" algn="l" rtl="0" fontAlgn="base">
        <a:spcBef>
          <a:spcPts val="300"/>
        </a:spcBef>
        <a:spcAft>
          <a:spcPct val="0"/>
        </a:spcAft>
        <a:buClr>
          <a:schemeClr val="accent1"/>
        </a:buClr>
        <a:buFont typeface="Wingdings 2" panose="05020102010507070707" pitchFamily="18" charset="2"/>
        <a:buChar char=""/>
        <a:defRPr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13" indent="-200025" algn="l" rtl="0" fontAlgn="base">
        <a:spcBef>
          <a:spcPts val="300"/>
        </a:spcBef>
        <a:spcAft>
          <a:spcPct val="0"/>
        </a:spcAft>
        <a:buClr>
          <a:schemeClr val="accent1"/>
        </a:buClr>
        <a:buFont typeface="Wingdings 2" panose="05020102010507070707" pitchFamily="18" charset="2"/>
        <a:buChar char=""/>
        <a:defRPr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063" indent="-182563" algn="l" rtl="0" fontAlgn="base">
        <a:spcBef>
          <a:spcPts val="300"/>
        </a:spcBef>
        <a:spcAft>
          <a:spcPct val="0"/>
        </a:spcAft>
        <a:buClr>
          <a:srgbClr val="8D89A4"/>
        </a:buClr>
        <a:buFont typeface="Georgia" panose="02040502050405020303" pitchFamily="18" charset="0"/>
        <a:buChar char="▫"/>
        <a:defRPr sz="2000" kern="1200">
          <a:solidFill>
            <a:srgbClr val="8D89A4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élník 3"/>
          <p:cNvSpPr/>
          <p:nvPr/>
        </p:nvSpPr>
        <p:spPr>
          <a:xfrm>
            <a:off x="1115616" y="4869160"/>
            <a:ext cx="6978193" cy="10156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6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+mn-lt"/>
                <a:cs typeface="+mn-cs"/>
              </a:rPr>
              <a:t>Lineárna </a:t>
            </a:r>
            <a:r>
              <a:rPr lang="sk-SK" sz="60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+mn-lt"/>
                <a:cs typeface="+mn-cs"/>
              </a:rPr>
              <a:t>funkcia</a:t>
            </a:r>
            <a:endParaRPr lang="sk-SK" sz="60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+mn-lt"/>
              <a:cs typeface="+mn-cs"/>
            </a:endParaRPr>
          </a:p>
        </p:txBody>
      </p:sp>
      <p:sp>
        <p:nvSpPr>
          <p:cNvPr id="5123" name="AutoShape 2" descr="data:image/jpeg;base64,/9j/4AAQSkZJRgABAQAAAQABAAD/2wCEAAkGBg0QDBARBxQUEhESEBIYEA8YDRoVEBcQFBAaFRgQExkjISYqFxkvGhISIjEgLzM1LiwtFyA9NzwqNSctLSkBCQoKDgwOFA0PGSsfHhsvNiw1NTU1NTU2MCwpKSwqKTUpKyktNSkrKzYpKSkpNjU2LCkuLikpKSkpLCkpKSkpKf/AABEIALIA5AMBIgACEQEDEQH/xAAbAAEAAwEBAQEAAAAAAAAAAAAAAwUGBAIBB//EADkQAAICAgAEAggEBQIHAAAAAAECAAMEEQUSEyExlAYUFiJBVNLwUVNh0zJCcYGRFTMjJDVidKG0/8QAFwEBAAMAAAAAAAAAAAAAAAAAAAECA//EAB0RAQABBAMBAAAAAAAAAAAAAAABAlFSkQMSFBH/2gAMAwEAAhEDEQA/AP3CIiAiIgIiICIiAiIgIiICVXpT6Q1cPwL8rK7ipCQnNy87+C1g6OiWIHgdf2lldcqIz3EKqqSzFgFCgbLEnwGge8x3p5Rw/ifA8tq7VvSiq6xTTlAp16sdnUPynTa2Dyn9IF/R6SY9lOJdjberLKiuwa0C9ZZefvsEleXXwJ767zq4bxFb0Z6QQq22ICdaY1uULL38OZWHfv2Mph6IV08NXB4NtKuf+N7meyoB+oLKtg7cOqlQdKD3O9crX2JiV1VJViqFrrRVRB4Kiryqo/QAAQJoiICIiAiIgIiICIiAiIgIiICIiAiIgIiICIiAiIgIiIFf6Q4XXwMqnuOrj3JtU5m9+pl2q7HMe/hsb/SZnieRfdwPiwyWtdFx8joXvR0LnQYnO3MvKmgH51/hGwPj4zbTPelmfVZwniq47BmqxMlLQDvlc4hflP68rqf7wLvEx+nWqBmfl7czvzOe/ix+MmgRAREQEREBERAREQEREBERAREQERIMzPppUNmWJWpOgz2BATregSR37GPvxMUzVPyI+p4lb7TcP+Zx/NV/VHtNw/5nH81X9Ur3pu28/LhOpWUSt9puH/M4/mq/qj2m4f8AM4/mq/qjvTc8/LhOpWUSt9puH/M4/mq/qj2m4f8AM4/mq/qjvTc8/LhOpWUSt9puH/M4/mq/qj2m4f8AM4/mq/qjvTc8/LhOpWUSt9puH/M4/mq/qj2m4f8AM4/mq/qjvTc8/LhOpdmZXY1TrjN07CjBLOTnCuVIV+XtzaOjr46mHyuBXY/B+Npn6YNTc1diqyK4GACW0bHbfUD7Jbud/AzU3elWAqMwyKG0CeUZNfMdDfKPeHeZ7jfpfi5PCOIoWSu0YuSgqOTW5ZmxiV6ZViLN8wHb47HiI703PPy4TpsMTFSqtUo2FXsAXLHW/iSSTJpWD0m4f8zj+ar+qffabh/zOP5qv6o703PPy4TqVlErfabh/wAzj+ar+qPabh/zOP5qv6o703PPy4TqVlErfabh/wAzj+ar+qPabh/zOP5qv6o703PPy4TqVlErfabh/wAzj+ar+qPabh/zOP5qv6o703PPy4TqVlErfabh/wAzj+ar+qPabh/zOP5qv6o703PPy4TqVlErfabh/wAzj+ar+qPabh/zOP5qv6o703PPy4TqVlEixcuq1OfEdbFO9Mrhl2PEbEllmMxMT8kiIhBERAa+9xr73EQGvvca+9xEBr73GvvcRAa+9xr73EQGvvca+9xECO5XKMKCA/KeVipZQ2uxIBGxvXbY3+ImT4tw22rg/F3ywiNfj5T9Gty1SH1MqdEquyxUuTyjux8fE6vKuZKnapDYyoxWtSAzkLsIpJA2da7nXeZXj/GLLOC8WGagR6cfJrY1u1tTMcXfuHlUnRfTdvdIO/CBrgPvc+6+9yHEyVsrV6uYBu4DVtW/j8VYAr/cSaA197jX3uIgNfe4197iIDX3uNfe4iA197jX3uIgNfe4197iICIiAiIgIiICIiAiIgIiICIiAiIgc/Ecd7Me2vHc1O9bqlwG2RmQgWAfEgkH+0z3GsC2jgGfXktU3LhZXJ0sdqkC+rN2Iaywk72d777/AB7nTXBijCkgNynlYrzKG12JAI2N67bH9RMhxLOvt9Gs58oiy31fiCsQorUhGur5guzygKu9bJ7eJPeBsRPshxLHatWyE6bH+KvnDaO/DY7GTQEREBERAREQEREBERAREQEREBE4uJPmDl/0xKX8efqXOmvDXLyo2/5v/UqnyuOddFWjE6ZrsLv61Z2cMgRd9PfcNZ8D/D4roBg0USl6/F/ysPzdv7Mdfi/5WH5u39mBdRM7gZfG2oqbLoxFsNaGxPWrByuVBZdCtgO+/if6nxnR1+L/AJWH5u39mBdRM6+Vxzroq0YnTNdhd/WrOzhkCLvp77hrPgf4fFdAN0dfi/5WH5u39mBdRM7n5fG1otbEoxGsFbmtPWrDzOFJVdGtQe+viP6jxnR1+L/lYfm7f2YF1Epevxf8rD83b+zOdMvjnXdWoxOmK6yj+tWd3LOHXfT32C1/AfxeLbIUNFM96UYNdPA+IJjDS+qZra5ifesrssY7P/c7Sfr8X/Kw/N2/syo9LruK/wClZ3XrxQnqeTzEZVpYL0G2VBqGzrcDYiJSdfi/5WH5u39mfevxf8rD83b+zAuomdTL4313VqMTpiusq/rVndyzh13099gtfwH8Xi2yF6Ovxf8AKw/N2/swLqJnc/K42tFrYlGI1grc1p61YeZwpKro1qD318R/UeM6Ovxf8rD83b+zAuolL1+L/lYfm7f2ZBRlcbL2i2nDChlFZ9atHMvTUk/7Z37xYeA8PA+JDQxKXr8X/Kw/N2/syDNyuNrXvGpw2bmQa9atPumwBj/tr4KWPj8PA+BDQxKXr8X/ACsPzdv7Mdfi/wCVh+bt/ZgXUzfE7Mv1+sYvW9V5k9bYIdizt0hR22UJ/wBzWwBy65T1J7oyuNl7RbThhQ6is+tWja9NST/tnfvFh4Dw8D4nJXZXpb7QOMGuo4nLR1FdmOGAVOzVYVVuf+LfKDo63vtA/TonikvyL1gA3KOYAkqG13AJA2N7iB7mF9KrLmavI4pTUEx8fNZ8Rs8ix1XoP1KQo99wEsXv2Bcd/em6kV+LXZy+sKr8jhk5kDcrr4Ou/Bhs9/GBLOXMyL1esY1XUVm1Y3VCci7HvaI97sW7fp+s6ogZL0Uy8qziWaeJrbUxoxGFLspCK12UAqcrMPBVBbtzFT+hmtnkVrzFgBzEAFtdyASQCfw95v8AJnqBj/Sy924fdZnKKL6qr3oQZu30iKWyKlXQe1SRyg9tkDYDTYSK/Frs5fWFV+RwycyBuV18HXfgw2e/jJYFRx/NsSuzqBq8foWG7MW4LZSoRibEXlJLADmHY/0M8ei+H067SvuI9vNVj9Xn6KcijkJ2RzEgsQCQCxGz4m4srVlK2AFSCCpGwQRogj4iQ4fD6KVK4NaVKTsqlYQE61sgAd9Af4gS3MwRjUOZgp5V5tbOuy7+Hf4zO5bXHN4dZkh6Xa29GoGUXqKjFuYMVGlLbHjrc0s8tWpILAEqdqddwSNbH4diR/eB6lL6a/8AR+If+Dlf/O87cx7jYK0rJqdSLLxkcjpvY90Dvvw7g/H9JlcjnPovnBXJIo4mOd2axiq23j3iTtjyjWyf8+EDbiJDiLYK1GWyu/8AMy1lEJ38FLNr/Jk0Ci4ehXjGaAzkNi4T8rWsyqzXZankBOkGkXsPwl7PIrXmLADmIALa7kAkgE/h7zf5M9QKf0pekYwGXzkNairWtgTqOT7tLMfBCfE9vD+x6eBYjVYtaXOLCOb3gxKgFyRWpPcqoIUE9yFE6srEqtQplotiHW0ZAynX4gz7j49daBMZVRFHuoqhVA/AAeECSZjAFa8Y/wCUbaW4+QzFcg289ld9KnrbPuMpsZVA+BcHXKAdPIasSpXd6kVXs11HCAM3KNDnP82gT4wJpUek1uSKFXhyWuXsVbGqKdRKv4mZeZl7kLyAg7Uvv4S3iBT+hthbhGAzksThYxLFtkk46Ekn4n9ZcTzXWqqFrACgABQNAADQAHwE9QMd6Kp0s10vWp7LvXHXIrymtPImaoNdoPZG/wCNWABvXTYdtTYyGrEqV3epFV7NdRwgDNyjQ5z/ADaBPjJoCIiAiIgIiICIiAiIgIiICIiB8JAGz2/WZz0jzca7gXEH4Y9dlfqeZ71bqyc3QcnuO29k/wCZ2+kFd/StYBLscUW9XD9VNl13/DbdSNzgDmGl0VPj+vag4lWtnAuK2P1Orbj5DXE492P764mlWtXVWKBURd/zaO/EgBtRPshxMYV1qiFiF7AvYzv4/FmJJ/vJoCIiAiIgIiICIiAiIgIiICIiAiIgIiICIiAiIgIiICIiB4uuREZ7yFVVJZidKFA2WJ+A0DM76R8UpyOC8SOKW93DyldGpeqxW9VY6ZHVWXsQRsdwRLfNxLjYLce2wcin/lh0hVY2jrnY1sy+IGww8P67y3FcB/8ASONPmVNWt1WRYldjq93u4fi5Vm/nQ8o5jpQANAaAbcRIcTFrqrWvGUKi9lUeAG5NAREQEREBERAREQEREBERAREQEREBERAREQEREBERAREQEyHpB6R05HB+LmrslOPkViwkBXLYpIZf05n5Rvx1+BG9BxDgOLe3NmVhn6bILNlXCMCCFYEFezt3Hcbmd4vwBcThPGeizFLca9kDWO7qF4f0+UsxJI3WdfAA6gavEy67a1sxWV0burqwKkb8QfjJoEQEREBERAREQEREBERAREQEREBERAREQEREBERAREQERECs9IONpi4uRbtDZVj3WpSbApbp1s+vx17mtyj41xY3ej/EbLXptHquUobHLWJ3xyNHtvez3+AHfwmlzOHVW7LqofkZVt6aNYoII2pYEfzHsQR+IMpOIej1/wDp3ElDC7Jy6Lt6QVIbDi9FFUFjy9lTuW8d+EC/xMlbK1esMA3cBqmrfx+KsAV/uJNAiAiIgIiICIiAiIgIiICIiAiIgIiICIiAiIgIiICIiAiIgIiICIiAiIgIiICIiAiIgIiICIiAiIgf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endParaRPr lang="sk-SK" altLang="sk-SK"/>
          </a:p>
        </p:txBody>
      </p:sp>
      <p:sp>
        <p:nvSpPr>
          <p:cNvPr id="5124" name="AutoShape 4" descr="data:image/jpeg;base64,/9j/4AAQSkZJRgABAQAAAQABAAD/2wCEAAkGBg0QDBARBxQUEhESEBIYEA8YDRoVEBcQFBAaFRgQExkjISYqFxkvGhISIjEgLzM1LiwtFyA9NzwqNSctLSkBCQoKDgwOFA0PGSsfHhsvNiw1NTU1NTU2MCwpKSwqKTUpKyktNSkrKzYpKSkpNjU2LCkuLikpKSkpLCkpKSkpKf/AABEIALIA5AMBIgACEQEDEQH/xAAbAAEAAwEBAQEAAAAAAAAAAAAAAwUGBAIBB//EADkQAAICAgAEAggEBQIHAAAAAAECAAMEEQUSEyExlAYUFiJBVNLwUVNh0zJCcYGRFTMjJDVidKG0/8QAFwEBAAMAAAAAAAAAAAAAAAAAAAECA//EAB0RAQABBAMBAAAAAAAAAAAAAAABAlFSkQMSFBH/2gAMAwEAAhEDEQA/AP3CIiAiIgIiICIiAiIgIiICVXpT6Q1cPwL8rK7ipCQnNy87+C1g6OiWIHgdf2lldcqIz3EKqqSzFgFCgbLEnwGge8x3p5Rw/ifA8tq7VvSiq6xTTlAp16sdnUPynTa2Dyn9IF/R6SY9lOJdjberLKiuwa0C9ZZefvsEleXXwJ767zq4bxFb0Z6QQq22ICdaY1uULL38OZWHfv2Mph6IV08NXB4NtKuf+N7meyoB+oLKtg7cOqlQdKD3O9crX2JiV1VJViqFrrRVRB4Kiryqo/QAAQJoiICIiAiIgIiICIiAiIgIiICIiAiIgIiICIiAiIgIiIFf6Q4XXwMqnuOrj3JtU5m9+pl2q7HMe/hsb/SZnieRfdwPiwyWtdFx8joXvR0LnQYnO3MvKmgH51/hGwPj4zbTPelmfVZwniq47BmqxMlLQDvlc4hflP68rqf7wLvEx+nWqBmfl7czvzOe/ix+MmgRAREQEREBERAREQEREBERAREQERIMzPppUNmWJWpOgz2BATregSR37GPvxMUzVPyI+p4lb7TcP+Zx/NV/VHtNw/5nH81X9Ur3pu28/LhOpWUSt9puH/M4/mq/qj2m4f8AM4/mq/qjvTc8/LhOpWUSt9puH/M4/mq/qj2m4f8AM4/mq/qjvTc8/LhOpWUSt9puH/M4/mq/qj2m4f8AM4/mq/qjvTc8/LhOpWUSt9puH/M4/mq/qj2m4f8AM4/mq/qjvTc8/LhOpdmZXY1TrjN07CjBLOTnCuVIV+XtzaOjr46mHyuBXY/B+Npn6YNTc1diqyK4GACW0bHbfUD7Jbud/AzU3elWAqMwyKG0CeUZNfMdDfKPeHeZ7jfpfi5PCOIoWSu0YuSgqOTW5ZmxiV6ZViLN8wHb47HiI703PPy4TpsMTFSqtUo2FXsAXLHW/iSSTJpWD0m4f8zj+ar+qffabh/zOP5qv6o703PPy4TqVlErfabh/wAzj+ar+qPabh/zOP5qv6o703PPy4TqVlErfabh/wAzj+ar+qPabh/zOP5qv6o703PPy4TqVlErfabh/wAzj+ar+qPabh/zOP5qv6o703PPy4TqVlErfabh/wAzj+ar+qPabh/zOP5qv6o703PPy4TqVlErfabh/wAzj+ar+qPabh/zOP5qv6o703PPy4TqVlEixcuq1OfEdbFO9Mrhl2PEbEllmMxMT8kiIhBERAa+9xr73EQGvvca+9xEBr73GvvcRAa+9xr73EQGvvca+9xECO5XKMKCA/KeVipZQ2uxIBGxvXbY3+ImT4tw22rg/F3ywiNfj5T9Gty1SH1MqdEquyxUuTyjux8fE6vKuZKnapDYyoxWtSAzkLsIpJA2da7nXeZXj/GLLOC8WGagR6cfJrY1u1tTMcXfuHlUnRfTdvdIO/CBrgPvc+6+9yHEyVsrV6uYBu4DVtW/j8VYAr/cSaA197jX3uIgNfe4197iIDX3uNfe4iA197jX3uIgNfe4197iICIiAiIgIiICIiAiIgIiICIiAiIgc/Ecd7Me2vHc1O9bqlwG2RmQgWAfEgkH+0z3GsC2jgGfXktU3LhZXJ0sdqkC+rN2Iaywk72d777/AB7nTXBijCkgNynlYrzKG12JAI2N67bH9RMhxLOvt9Gs58oiy31fiCsQorUhGur5guzygKu9bJ7eJPeBsRPshxLHatWyE6bH+KvnDaO/DY7GTQEREBERAREQEREBERAREQEREBE4uJPmDl/0xKX8efqXOmvDXLyo2/5v/UqnyuOddFWjE6ZrsLv61Z2cMgRd9PfcNZ8D/D4roBg0USl6/F/ysPzdv7Mdfi/5WH5u39mBdRM7gZfG2oqbLoxFsNaGxPWrByuVBZdCtgO+/if6nxnR1+L/AJWH5u39mBdRM6+Vxzroq0YnTNdhd/WrOzhkCLvp77hrPgf4fFdAN0dfi/5WH5u39mBdRM7n5fG1otbEoxGsFbmtPWrDzOFJVdGtQe+viP6jxnR1+L/lYfm7f2YF1Epevxf8rD83b+zOdMvjnXdWoxOmK6yj+tWd3LOHXfT32C1/AfxeLbIUNFM96UYNdPA+IJjDS+qZra5ifesrssY7P/c7Sfr8X/Kw/N2/syo9LruK/wClZ3XrxQnqeTzEZVpYL0G2VBqGzrcDYiJSdfi/5WH5u39mfevxf8rD83b+zAuomdTL4313VqMTpiusq/rVndyzh13099gtfwH8Xi2yF6Ovxf8AKw/N2/swLqJnc/K42tFrYlGI1grc1p61YeZwpKro1qD318R/UeM6Ovxf8rD83b+zAuolL1+L/lYfm7f2ZBRlcbL2i2nDChlFZ9atHMvTUk/7Z37xYeA8PA+JDQxKXr8X/Kw/N2/syDNyuNrXvGpw2bmQa9atPumwBj/tr4KWPj8PA+BDQxKXr8X/ACsPzdv7Mdfi/wCVh+bt/ZgXUzfE7Mv1+sYvW9V5k9bYIdizt0hR22UJ/wBzWwBy65T1J7oyuNl7RbThhQ6is+tWja9NST/tnfvFh4Dw8D4nJXZXpb7QOMGuo4nLR1FdmOGAVOzVYVVuf+LfKDo63vtA/TonikvyL1gA3KOYAkqG13AJA2N7iB7mF9KrLmavI4pTUEx8fNZ8Rs8ix1XoP1KQo99wEsXv2Bcd/em6kV+LXZy+sKr8jhk5kDcrr4Ou/Bhs9/GBLOXMyL1esY1XUVm1Y3VCci7HvaI97sW7fp+s6ogZL0Uy8qziWaeJrbUxoxGFLspCK12UAqcrMPBVBbtzFT+hmtnkVrzFgBzEAFtdyASQCfw95v8AJnqBj/Sy924fdZnKKL6qr3oQZu30iKWyKlXQe1SRyg9tkDYDTYSK/Frs5fWFV+RwycyBuV18HXfgw2e/jJYFRx/NsSuzqBq8foWG7MW4LZSoRibEXlJLADmHY/0M8ei+H067SvuI9vNVj9Xn6KcijkJ2RzEgsQCQCxGz4m4srVlK2AFSCCpGwQRogj4iQ4fD6KVK4NaVKTsqlYQE61sgAd9Af4gS3MwRjUOZgp5V5tbOuy7+Hf4zO5bXHN4dZkh6Xa29GoGUXqKjFuYMVGlLbHjrc0s8tWpILAEqdqddwSNbH4diR/eB6lL6a/8AR+If+Dlf/O87cx7jYK0rJqdSLLxkcjpvY90Dvvw7g/H9JlcjnPovnBXJIo4mOd2axiq23j3iTtjyjWyf8+EDbiJDiLYK1GWyu/8AMy1lEJ38FLNr/Jk0Ci4ehXjGaAzkNi4T8rWsyqzXZankBOkGkXsPwl7PIrXmLADmIALa7kAkgE/h7zf5M9QKf0pekYwGXzkNairWtgTqOT7tLMfBCfE9vD+x6eBYjVYtaXOLCOb3gxKgFyRWpPcqoIUE9yFE6srEqtQplotiHW0ZAynX4gz7j49daBMZVRFHuoqhVA/AAeECSZjAFa8Y/wCUbaW4+QzFcg289ld9KnrbPuMpsZVA+BcHXKAdPIasSpXd6kVXs11HCAM3KNDnP82gT4wJpUek1uSKFXhyWuXsVbGqKdRKv4mZeZl7kLyAg7Uvv4S3iBT+hthbhGAzksThYxLFtkk46Ekn4n9ZcTzXWqqFrACgABQNAADQAHwE9QMd6Kp0s10vWp7LvXHXIrymtPImaoNdoPZG/wCNWABvXTYdtTYyGrEqV3epFV7NdRwgDNyjQ5z/ADaBPjJoCIiAiIgIiICIiAiIgIiICIiB8JAGz2/WZz0jzca7gXEH4Y9dlfqeZ71bqyc3QcnuO29k/wCZ2+kFd/StYBLscUW9XD9VNl13/DbdSNzgDmGl0VPj+vag4lWtnAuK2P1Orbj5DXE492P764mlWtXVWKBURd/zaO/EgBtRPshxMYV1qiFiF7AvYzv4/FmJJ/vJoCIiAiIgIiICIiAiIgIiICIiAiIgIiICIiAiIgIiICIiB4uuREZ7yFVVJZidKFA2WJ+A0DM76R8UpyOC8SOKW93DyldGpeqxW9VY6ZHVWXsQRsdwRLfNxLjYLce2wcin/lh0hVY2jrnY1sy+IGww8P67y3FcB/8ASONPmVNWt1WRYldjq93u4fi5Vm/nQ8o5jpQANAaAbcRIcTFrqrWvGUKi9lUeAG5NAREQEREBERAREQEREBERAREQEREBERAREQEREBERAREQEyHpB6R05HB+LmrslOPkViwkBXLYpIZf05n5Rvx1+BG9BxDgOLe3NmVhn6bILNlXCMCCFYEFezt3Hcbmd4vwBcThPGeizFLca9kDWO7qF4f0+UsxJI3WdfAA6gavEy67a1sxWV0burqwKkb8QfjJoEQEREBERAREQEREBERAREQEREBERAREQEREBERAREQERECs9IONpi4uRbtDZVj3WpSbApbp1s+vx17mtyj41xY3ej/EbLXptHquUobHLWJ3xyNHtvez3+AHfwmlzOHVW7LqofkZVt6aNYoII2pYEfzHsQR+IMpOIej1/wDp3ElDC7Jy6Lt6QVIbDi9FFUFjy9lTuW8d+EC/xMlbK1esMA3cBqmrfx+KsAV/uJNAiAiIgIiICIiAiIgIiICIiAiIgIiICIiAiIgIiICIiAiIgIiICIiAiIgIiICIiAiIgIiICIiAiIgf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endParaRPr lang="sk-SK" altLang="sk-SK"/>
          </a:p>
        </p:txBody>
      </p:sp>
      <p:sp>
        <p:nvSpPr>
          <p:cNvPr id="5125" name="AutoShape 6" descr="data:image/jpeg;base64,/9j/4AAQSkZJRgABAQAAAQABAAD/2wCEAAkGBggQDQ0PEAgREBAODg4OEBASEhoSEBARFRwZIB8cEhIXGycqGSUvJRMYKy8iLzMuLDguFyo9PTMsQSsrLCkBCQoKDQwMDw0PGSkYFBgpKSkpKSkpKSkpKSkpKSkpKSkpKSkpKSkpKSkpKSkpKSkpKSkpKSkpKSkpKSkpKSkpKf/AABEIAIAAqAMBIgACEQEDEQH/xAAbAAEBAQEBAQEBAAAAAAAAAAAABQQGAQMCB//EAEMQAAAFAQMJAwcKBQUAAAAAAAABAgMEBQYR0hIWITVVdJOUsxMxVhc0QWFzstEHFBUiMlFSU1SRM0JxgZIjJEOCwf/EABQBAQAAAAAAAAAAAAAAAAAAAAD/xAAUEQEAAAAAAAAAAAAAAAAAAAAA/9oADAMBAAIRAxEAPwD+g2RsjZ9dMpy10OIpS4MRSlKjNmpSjbSZmZmnSenvFfMuzewIXKtYAsXqmmbhC6SBZARsy7N7Ahcq1gDMuzewIXKtYBZABGzLs3sCFyrWAMy7N7Ahcq1gFkAEbMuzewIXKtYAzLs3sCFyrWAWQARsy7N7Ahcq1gGKs0KyUSM7JdoUMkNJNR3RWjUo/QlJZGkzO4iL7zFCuVh6MqHdHStt+U1GWo1mSmzcvIjJOT9bTcXeXeM80iktTO2iIMojrpx1Eo1Eo0t/bMriuURrUV2m4yAYrO0myU6IzKZoEPJdTeaTitZTavSlRZHeQpZl2b2BC5VrAPxYyDHbp8RxDRJU/FhuOmX86yaQV5l99ySL+wuAI2Zdm9gQuVawBmXZvYELlWsAsgAjZl2b2BC5VrAGZdm9gQuVawCyACNmXZvYELlWsAZl2b2BC5VrALIAI2Zdm9gQuVawBmXZvYELlWsAsgA4+11kbPoplRWihxEqRBlqSpMZslJUTajIyMk6D0d4CvbTVNT3Cb0lgAWL1TTNwhdJAsiNYvVNM3CF0kCyAAAAAAAAAAA5+uNNzf8AaNuLQuPKjPOO9mZE0bZpWWSpRXKM9BFdf36e4UprDaIjyEpuSlh0iL/qfefp/qNwy1XzaR7F33TAZLJ6sp25ROmkVRKsnqynblE6aRVAAAAAAAAAAAAAAEa2mqanuE3pLALaapqe4TeksACxeqaZuELpIFkRrF6ppm4QukgWQAAAAAAAAAAAZar5tI9i77pjUMtV82kexd90wGSyerKduUTppFUSrJ6sp25ROmkVQAAAAAc1a9/sXqXI7daCTPQy5ctRIU24hwrlII7lacm7RfeKdKhOIaeMzXe+66/kLWajby/5SMz0F6i0FedwCkA5PNqd+SxzUrEKdWqSoNMefU2RqjRlLySUo0mpJaCylabr7tJ6bgFkBwjDiVVKmRyqS3XENPTJjiXT7N9dxJSkiI7jLKWoySWgiSQ7sBGtpqmp7hN6SwC2mqanuE3pLAAsXqmmbhC6SBZH85o1hpkmFBfRaufGS5BgmTLK0k0i5lsvqkZeq/8AuNfk0qHjmqcROEB3YDhPJpUPHNU4icIeTSoeOapxE4QHdgOE8mlQ8c1TiJwh5NKh45qnEThAd2A4TyaVDxzVOInCHk0qHjmqcROEB3Yy1XzaR7F33THHeTSoeOapxE4R8J3ycT0suqO21TUSW3DyTcTcdxHoPQA62yerKduUTppFUfzWgfJ5PchQ3CtnUmycjR1k2hxJIQSkJPJSV3cV9xf0GtPydTDO4re1MzvMrieQZ3l3+j1gO/AcJ5NKh45qnEThDyaVDxzVOInCA6pNPkOOmqQtpaG3u0joSgyybu5ThqM71FpuuuL/AMojhPJpUPHNU4icIeTSoeOapxE4QHdj8utIUlSVIJSVEaVJMryMj9BkfeOG8mlQ8c1TiJwh5NKh45qnEThAdkxTYTZoNERtBoR2aDShKTSi+/JTcWgr/R3DSOE8mlQ8c1TiJwh5M6h45qnEThAdFbTVNT3Cb0lgPhaeOpuiTmzeU4bdMlINxelazSyospR/ed15gA+9i9U0zcIXSQLIjWL1TTNwhdJAsgAAAAAAAAAAAy1XzaR7F33TGoZar5tI9i77pgOTm1Fxmg0u51TSX26ZHeeTfewytKcpRGX2dGgj9BqvH7s4iI5WJjjcXskRIkeGyWQab0r/ANRSrrtF97ZF6TyTF6yerKduUTppFUAAAAAAAAAAAAAARraapqe4TeksAtpqmp7hN6SwALF6ppm4QukgWRGsXqmmbhC6SBZAAAAAAAAAAABlqvm0j2LvumNQy1XzaR7F33TAZLJ6sp25ROmkVRKsnqynblE6aRVAAAAAAAAAAAAAAEa2mqanuE3pLALaapqe4TeksAGSy1WgM0ulpdmtNqOnwjIluJQZl2aNJEoxTzio+1Y/GRiE2ytMhO0qlqdhtOGVPhERrbSsyLs0dxmQpZu0jZcfgowgPc4KTtOPxkYh79PUraTHGR8R+M26NsmNwEYR5mzRdkRuA3hAfX6dpe0WOKj4j0q1TdoM8VPxHwzXomx4vAbwjzNWhbFi8u3hAafpinfr2eKn4j36WgfrWuIn4jLmpQdiROXbwjzNOgbEicu3hAbPpSD+sa4ifiM9TqMM4790pv8Agu/zp/CfrHzzSs/sOJy7eEZqlZOglHfMqJEIyacMjKO2RkeSfceSA/dlZ0YqbTyOQgjKFFIyyyv/AIafWKvz6N+oR/mXxHOWZspQV0+AtdFiqUqHGUpRsINSlGhN5meTpFLM2zuwYnLt4QFL55H/AD0f5F8R785Z/OT/AJEJWZdnNgxOXRhDMmzewYnLo+ACt84a/NT+5D3t2/zE/uQj5kWa2DE4CPgPMx7NbCi8FPwAWe2b/GX7j3tEfiL9xFzGs1sKLwU/AeZi2a2HG4SQFvLT+Ih7lF94gqsLZu47qFGM7juLsyK/+4h0qkWfkrNCbINEpqQ7HlXkgijqR3af+S8skyu9CivAUrV12EuFWIuWaH26fNPs1pNClo7JX12r/tp9ZX+u4BHtD8ntIZjVSYTCMtuBOKMhCCbbYSbSrzIi+2o9P1j+/QRAA6ixeqaZuELpIFkcfZG11n0UynIXXIiVIgxEqSqS2SkqJtJGRkatB6O4V89LN7fhc01jAWQEbPSze34XNNYwz0s3t+FzTWMBZARs9LN7fhc01jDPSze34XNNYwFkBGz0s3t+FzTWMM9LN7fhc01jAWRlqvm0j2LvumMGelm9vwuaaxj4zLW2dW04grQQiNba0EZymriMyMtP1vWA1WT1ZTtyidNIqjmaNaazzESKwq0UFSmI7LJqKU1cZoSRGZXq9Q256Wb2/C5prGAsgI2elm9vwuaaxhnpZvb8LmmsYCyAjZ6Wb2/C5prGGelm9vwuaaxgLICNnpZvb8LmmsYZ6Wb2/C5prGAozymdmfYKbJy9NxukpSLryvvJJkfdfcJdHoEiPLluFLJTUo2nlpNJ9ob5JyVKyr7iIySk7i+77h+89LN7fhc01jDPSze34XNNYwC2mqanuE3pLASLXWus+umVFCK5EUpcGWlKUyWzUpRtqIiIiVpPT3AA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endParaRPr lang="sk-SK" altLang="sk-SK"/>
          </a:p>
        </p:txBody>
      </p:sp>
      <p:sp>
        <p:nvSpPr>
          <p:cNvPr id="5126" name="AutoShape 8" descr="data:image/jpeg;base64,/9j/4AAQSkZJRgABAQAAAQABAAD/2wCEAAkGBggQDQ0PEAgREBAODg4OEBASEhoSEBARFRwZIB8cEhIXGycqGSUvJRMYKy8iLzMuLDguFyo9PTMsQSsrLCkBCQoKDQwMDw0PGSkYFBgpKSkpKSkpKSkpKSkpKSkpKSkpKSkpKSkpKSkpKSkpKSkpKSkpKSkpKSkpKSkpKSkpKf/AABEIAIAAqAMBIgACEQEDEQH/xAAbAAEBAQEBAQEBAAAAAAAAAAAABQQGAQMCB//EAEMQAAAFAQMJAwcKBQUAAAAAAAABAgMEBQYR0hIWITVVdJOUsxMxVhc0QWFzstEHFBUiMlFSU1SRM0JxgZIjJEOCwf/EABQBAQAAAAAAAAAAAAAAAAAAAAD/xAAUEQEAAAAAAAAAAAAAAAAAAAAA/9oADAMBAAIRAxEAPwD+g2RsjZ9dMpy10OIpS4MRSlKjNmpSjbSZmZmnSenvFfMuzewIXKtYAsXqmmbhC6SBZARsy7N7Ahcq1gDMuzewIXKtYBZABGzLs3sCFyrWAMy7N7Ahcq1gFkAEbMuzewIXKtYAzLs3sCFyrWAWQARsy7N7Ahcq1gGKs0KyUSM7JdoUMkNJNR3RWjUo/QlJZGkzO4iL7zFCuVh6MqHdHStt+U1GWo1mSmzcvIjJOT9bTcXeXeM80iktTO2iIMojrpx1Eo1Eo0t/bMriuURrUV2m4yAYrO0myU6IzKZoEPJdTeaTitZTavSlRZHeQpZl2b2BC5VrAPxYyDHbp8RxDRJU/FhuOmX86yaQV5l99ySL+wuAI2Zdm9gQuVawBmXZvYELlWsAsgAjZl2b2BC5VrAGZdm9gQuVawCyACNmXZvYELlWsAZl2b2BC5VrALIAI2Zdm9gQuVawBmXZvYELlWsAsgA4+11kbPoplRWihxEqRBlqSpMZslJUTajIyMk6D0d4CvbTVNT3Cb0lgAWL1TTNwhdJAsiNYvVNM3CF0kCyAAAAAAAAAAA5+uNNzf8AaNuLQuPKjPOO9mZE0bZpWWSpRXKM9BFdf36e4UprDaIjyEpuSlh0iL/qfefp/qNwy1XzaR7F33TAZLJ6sp25ROmkVRKsnqynblE6aRVAAAAAAAAAAAAAAEa2mqanuE3pLALaapqe4TeksACxeqaZuELpIFkRrF6ppm4QukgWQAAAAAAAAAAAZar5tI9i77pjUMtV82kexd90wGSyerKduUTppFUSrJ6sp25ROmkVQAAAAAc1a9/sXqXI7daCTPQy5ctRIU24hwrlII7lacm7RfeKdKhOIaeMzXe+66/kLWajby/5SMz0F6i0FedwCkA5PNqd+SxzUrEKdWqSoNMefU2RqjRlLySUo0mpJaCylabr7tJ6bgFkBwjDiVVKmRyqS3XENPTJjiXT7N9dxJSkiI7jLKWoySWgiSQ7sBGtpqmp7hN6SwC2mqanuE3pLAAsXqmmbhC6SBZH85o1hpkmFBfRaufGS5BgmTLK0k0i5lsvqkZeq/8AuNfk0qHjmqcROEB3YDhPJpUPHNU4icIeTSoeOapxE4QHdgOE8mlQ8c1TiJwh5NKh45qnEThAd2A4TyaVDxzVOInCHk0qHjmqcROEB3Yy1XzaR7F33THHeTSoeOapxE4R8J3ycT0suqO21TUSW3DyTcTcdxHoPQA62yerKduUTppFUfzWgfJ5PchQ3CtnUmycjR1k2hxJIQSkJPJSV3cV9xf0GtPydTDO4re1MzvMrieQZ3l3+j1gO/AcJ5NKh45qnEThDyaVDxzVOInCA6pNPkOOmqQtpaG3u0joSgyybu5ThqM71FpuuuL/AMojhPJpUPHNU4icIeTSoeOapxE4QHdj8utIUlSVIJSVEaVJMryMj9BkfeOG8mlQ8c1TiJwh5NKh45qnEThAdkxTYTZoNERtBoR2aDShKTSi+/JTcWgr/R3DSOE8mlQ8c1TiJwh5M6h45qnEThAdFbTVNT3Cb0lgPhaeOpuiTmzeU4bdMlINxelazSyospR/ed15gA+9i9U0zcIXSQLIjWL1TTNwhdJAsgAAAAAAAAAAAy1XzaR7F33TGoZar5tI9i77pgOTm1Fxmg0u51TSX26ZHeeTfewytKcpRGX2dGgj9BqvH7s4iI5WJjjcXskRIkeGyWQab0r/ANRSrrtF97ZF6TyTF6yerKduUTppFUAAAAAAAAAAAAAARraapqe4TeksAtpqmp7hN6SwALF6ppm4QukgWRGsXqmmbhC6SBZAAAAAAAAAAABlqvm0j2LvumNQy1XzaR7F33TAZLJ6sp25ROmkVRKsnqynblE6aRVAAAAAAAAAAAAAAEa2mqanuE3pLALaapqe4TeksAGSy1WgM0ulpdmtNqOnwjIluJQZl2aNJEoxTzio+1Y/GRiE2ytMhO0qlqdhtOGVPhERrbSsyLs0dxmQpZu0jZcfgowgPc4KTtOPxkYh79PUraTHGR8R+M26NsmNwEYR5mzRdkRuA3hAfX6dpe0WOKj4j0q1TdoM8VPxHwzXomx4vAbwjzNWhbFi8u3hAafpinfr2eKn4j36WgfrWuIn4jLmpQdiROXbwjzNOgbEicu3hAbPpSD+sa4ifiM9TqMM4790pv8Agu/zp/CfrHzzSs/sOJy7eEZqlZOglHfMqJEIyacMjKO2RkeSfceSA/dlZ0YqbTyOQgjKFFIyyyv/AIafWKvz6N+oR/mXxHOWZspQV0+AtdFiqUqHGUpRsINSlGhN5meTpFLM2zuwYnLt4QFL55H/AD0f5F8R785Z/OT/AJEJWZdnNgxOXRhDMmzewYnLo+ACt84a/NT+5D3t2/zE/uQj5kWa2DE4CPgPMx7NbCi8FPwAWe2b/GX7j3tEfiL9xFzGs1sKLwU/AeZi2a2HG4SQFvLT+Ih7lF94gqsLZu47qFGM7juLsyK/+4h0qkWfkrNCbINEpqQ7HlXkgijqR3af+S8skyu9CivAUrV12EuFWIuWaH26fNPs1pNClo7JX12r/tp9ZX+u4BHtD8ntIZjVSYTCMtuBOKMhCCbbYSbSrzIi+2o9P1j+/QRAA6ixeqaZuELpIFkcfZG11n0UynIXXIiVIgxEqSqS2SkqJtJGRkatB6O4V89LN7fhc01jAWQEbPSze34XNNYwz0s3t+FzTWMBZARs9LN7fhc01jDPSze34XNNYwFkBGz0s3t+FzTWMM9LN7fhc01jAWRlqvm0j2LvumMGelm9vwuaaxj4zLW2dW04grQQiNba0EZymriMyMtP1vWA1WT1ZTtyidNIqjmaNaazzESKwq0UFSmI7LJqKU1cZoSRGZXq9Q256Wb2/C5prGAsgI2elm9vwuaaxhnpZvb8LmmsYCyAjZ6Wb2/C5prGGelm9vwuaaxgLICNnpZvb8LmmsYZ6Wb2/C5prGAozymdmfYKbJy9NxukpSLryvvJJkfdfcJdHoEiPLluFLJTUo2nlpNJ9ob5JyVKyr7iIySk7i+77h+89LN7fhc01jDPSze34XNNYwC2mqanuE3pLASLXWus+umVFCK5EUpcGWlKUyWzUpRtqIiIiVpPT3AA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endParaRPr lang="sk-SK" altLang="sk-SK"/>
          </a:p>
        </p:txBody>
      </p:sp>
      <p:pic>
        <p:nvPicPr>
          <p:cNvPr id="5127" name="Picture 10" descr="http://www.fem.uniag.sk/km/aplikovana_matematika/images/grafy/graf_KoF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150" y="620713"/>
            <a:ext cx="2457450" cy="187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8" name="Picture 12" descr="http://www.fem.uniag.sk/km/aplikovana_matematika/images/grafy/graf_LinF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9338" y="476250"/>
            <a:ext cx="2122487" cy="212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ovéPole 4"/>
          <p:cNvSpPr txBox="1">
            <a:spLocks noChangeArrowheads="1"/>
          </p:cNvSpPr>
          <p:nvPr/>
        </p:nvSpPr>
        <p:spPr bwMode="auto">
          <a:xfrm>
            <a:off x="539750" y="1773238"/>
            <a:ext cx="6840538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r>
              <a:rPr lang="sk-SK" altLang="sk-SK" sz="2400" b="1">
                <a:solidFill>
                  <a:srgbClr val="00B050"/>
                </a:solidFill>
                <a:latin typeface="Amerigo AT" pitchFamily="2" charset="0"/>
              </a:rPr>
              <a:t>PR. 1.:</a:t>
            </a:r>
          </a:p>
          <a:p>
            <a:r>
              <a:rPr lang="sk-SK" altLang="sk-SK" sz="2400">
                <a:latin typeface="Amerigo AT" pitchFamily="2" charset="0"/>
              </a:rPr>
              <a:t>Načrtnite graf konštantnej funkcie </a:t>
            </a:r>
            <a:r>
              <a:rPr lang="sk-SK" altLang="sk-SK" sz="2400" b="1" i="1">
                <a:latin typeface="Amerigo AT" pitchFamily="2" charset="0"/>
              </a:rPr>
              <a:t>f: y = 3</a:t>
            </a:r>
          </a:p>
        </p:txBody>
      </p:sp>
      <p:graphicFrame>
        <p:nvGraphicFramePr>
          <p:cNvPr id="6" name="Tabulka 5"/>
          <p:cNvGraphicFramePr>
            <a:graphicFrameLocks noGrp="1"/>
          </p:cNvGraphicFramePr>
          <p:nvPr/>
        </p:nvGraphicFramePr>
        <p:xfrm>
          <a:off x="611560" y="2852936"/>
          <a:ext cx="2255952" cy="82804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97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sk-SK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sk-SK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k-SK" sz="2400" b="1" dirty="0" smtClean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sk-SK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106" t="9602" r="2863" b="23746"/>
          <a:stretch>
            <a:fillRect/>
          </a:stretch>
        </p:blipFill>
        <p:spPr bwMode="auto">
          <a:xfrm>
            <a:off x="3708400" y="2852738"/>
            <a:ext cx="3533775" cy="324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Skupina 9"/>
          <p:cNvGrpSpPr>
            <a:grpSpLocks/>
          </p:cNvGrpSpPr>
          <p:nvPr/>
        </p:nvGrpSpPr>
        <p:grpSpPr bwMode="auto">
          <a:xfrm>
            <a:off x="3995738" y="3500438"/>
            <a:ext cx="3744912" cy="400050"/>
            <a:chOff x="3995936" y="3501008"/>
            <a:chExt cx="3744416" cy="400110"/>
          </a:xfrm>
        </p:grpSpPr>
        <p:cxnSp>
          <p:nvCxnSpPr>
            <p:cNvPr id="9" name="Přímá spojovací čára 8"/>
            <p:cNvCxnSpPr/>
            <p:nvPr/>
          </p:nvCxnSpPr>
          <p:spPr>
            <a:xfrm>
              <a:off x="3995936" y="3572456"/>
              <a:ext cx="3672988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53" name="TextovéPole 11"/>
            <p:cNvSpPr txBox="1">
              <a:spLocks noChangeArrowheads="1"/>
            </p:cNvSpPr>
            <p:nvPr/>
          </p:nvSpPr>
          <p:spPr bwMode="auto">
            <a:xfrm>
              <a:off x="6732240" y="3501008"/>
              <a:ext cx="1008112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Georgia" panose="02040502050405020303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eorgia" panose="02040502050405020303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eorgia" panose="02040502050405020303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eorgia" panose="02040502050405020303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eorgia" panose="02040502050405020303" pitchFamily="18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eorgia" panose="02040502050405020303" pitchFamily="18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eorgia" panose="02040502050405020303" pitchFamily="18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eorgia" panose="02040502050405020303" pitchFamily="18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eorgia" panose="02040502050405020303" pitchFamily="18" charset="0"/>
                </a:defRPr>
              </a:lvl9pPr>
            </a:lstStyle>
            <a:p>
              <a:r>
                <a:rPr lang="sk-SK" altLang="sk-SK" sz="2000" b="1">
                  <a:solidFill>
                    <a:srgbClr val="C00000"/>
                  </a:solidFill>
                  <a:latin typeface="Amerigo AT" pitchFamily="2" charset="0"/>
                </a:rPr>
                <a:t>y = 3</a:t>
              </a:r>
            </a:p>
          </p:txBody>
        </p:sp>
      </p:grpSp>
      <p:sp>
        <p:nvSpPr>
          <p:cNvPr id="14" name="TextovéPole 13"/>
          <p:cNvSpPr txBox="1">
            <a:spLocks noChangeArrowheads="1"/>
          </p:cNvSpPr>
          <p:nvPr/>
        </p:nvSpPr>
        <p:spPr bwMode="auto">
          <a:xfrm>
            <a:off x="250825" y="549275"/>
            <a:ext cx="8208963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r>
              <a:rPr lang="sk-SK" altLang="sk-SK" sz="2400" b="1">
                <a:solidFill>
                  <a:srgbClr val="C00000"/>
                </a:solidFill>
              </a:rPr>
              <a:t>Konštantnou funkciou </a:t>
            </a:r>
          </a:p>
          <a:p>
            <a:r>
              <a:rPr lang="sk-SK" altLang="sk-SK" sz="2400"/>
              <a:t>nazývame každú funkciu danú predpisom </a:t>
            </a:r>
            <a:r>
              <a:rPr lang="sk-SK" altLang="sk-SK" sz="2400" b="1">
                <a:solidFill>
                  <a:srgbClr val="C00000"/>
                </a:solidFill>
              </a:rPr>
              <a:t>y = b, x </a:t>
            </a:r>
            <a:r>
              <a:rPr lang="az-Cyrl-AZ" altLang="sk-SK" sz="2400" b="1">
                <a:solidFill>
                  <a:srgbClr val="C00000"/>
                </a:solidFill>
              </a:rPr>
              <a:t>є</a:t>
            </a:r>
            <a:r>
              <a:rPr lang="sk-SK" altLang="sk-SK" sz="2400" b="1">
                <a:solidFill>
                  <a:srgbClr val="C00000"/>
                </a:solidFill>
              </a:rPr>
              <a:t> R, </a:t>
            </a:r>
            <a:r>
              <a:rPr lang="sk-SK" altLang="sk-SK" sz="2400"/>
              <a:t>pričom b je reálne číslo.</a:t>
            </a:r>
          </a:p>
        </p:txBody>
      </p:sp>
      <p:sp>
        <p:nvSpPr>
          <p:cNvPr id="15" name="TextovéPole 14"/>
          <p:cNvSpPr txBox="1"/>
          <p:nvPr/>
        </p:nvSpPr>
        <p:spPr>
          <a:xfrm>
            <a:off x="431800" y="6165850"/>
            <a:ext cx="8893175" cy="4603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400" dirty="0">
                <a:latin typeface="+mn-lt"/>
                <a:cs typeface="+mn-cs"/>
              </a:rPr>
              <a:t>Grafom </a:t>
            </a:r>
            <a:r>
              <a:rPr lang="sk-SK" sz="2400" dirty="0" err="1">
                <a:latin typeface="+mn-lt"/>
                <a:cs typeface="+mn-cs"/>
              </a:rPr>
              <a:t>konšt</a:t>
            </a:r>
            <a:r>
              <a:rPr lang="sk-SK" sz="2400" dirty="0">
                <a:latin typeface="+mn-lt"/>
                <a:cs typeface="+mn-cs"/>
              </a:rPr>
              <a:t>. funkcie je vždy </a:t>
            </a:r>
            <a:r>
              <a:rPr lang="sk-SK" sz="2400" dirty="0">
                <a:solidFill>
                  <a:srgbClr val="C00000"/>
                </a:solidFill>
                <a:latin typeface="+mn-lt"/>
                <a:cs typeface="+mn-cs"/>
              </a:rPr>
              <a:t>priamka </a:t>
            </a:r>
            <a:r>
              <a:rPr lang="sk-SK" sz="2400" u="dbl" dirty="0">
                <a:solidFill>
                  <a:srgbClr val="C00000"/>
                </a:solidFill>
                <a:latin typeface="+mn-lt"/>
                <a:cs typeface="+mn-cs"/>
              </a:rPr>
              <a:t>rovnobežná</a:t>
            </a:r>
            <a:r>
              <a:rPr lang="sk-SK" sz="2400" dirty="0">
                <a:solidFill>
                  <a:srgbClr val="C00000"/>
                </a:solidFill>
                <a:latin typeface="+mn-lt"/>
                <a:cs typeface="+mn-cs"/>
              </a:rPr>
              <a:t> s osou x.</a:t>
            </a:r>
            <a:endParaRPr lang="sk-SK" sz="2400" dirty="0">
              <a:solidFill>
                <a:srgbClr val="C00000"/>
              </a:solidFill>
              <a:latin typeface="+mn-lt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4" grpId="0"/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ovéPole 3"/>
          <p:cNvSpPr txBox="1">
            <a:spLocks noChangeArrowheads="1"/>
          </p:cNvSpPr>
          <p:nvPr/>
        </p:nvSpPr>
        <p:spPr bwMode="auto">
          <a:xfrm>
            <a:off x="250825" y="549275"/>
            <a:ext cx="8497888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r>
              <a:rPr lang="sk-SK" altLang="sk-SK" sz="2400" b="1">
                <a:solidFill>
                  <a:srgbClr val="C00000"/>
                </a:solidFill>
              </a:rPr>
              <a:t>Lineárnou funkciou </a:t>
            </a:r>
          </a:p>
          <a:p>
            <a:r>
              <a:rPr lang="sk-SK" altLang="sk-SK" sz="2400"/>
              <a:t>nazývame každú funkciu danú predpisom </a:t>
            </a:r>
            <a:r>
              <a:rPr lang="sk-SK" altLang="sk-SK" sz="2400" b="1">
                <a:solidFill>
                  <a:srgbClr val="C00000"/>
                </a:solidFill>
              </a:rPr>
              <a:t>y = ax + b,  x </a:t>
            </a:r>
            <a:r>
              <a:rPr lang="az-Cyrl-AZ" altLang="sk-SK" sz="2400" b="1">
                <a:solidFill>
                  <a:srgbClr val="C00000"/>
                </a:solidFill>
              </a:rPr>
              <a:t>є</a:t>
            </a:r>
            <a:r>
              <a:rPr lang="sk-SK" altLang="sk-SK" sz="2400" b="1">
                <a:solidFill>
                  <a:srgbClr val="C00000"/>
                </a:solidFill>
              </a:rPr>
              <a:t> R, </a:t>
            </a:r>
            <a:r>
              <a:rPr lang="sk-SK" altLang="sk-SK" sz="2400"/>
              <a:t>pričom a, b sú reálne čísla a navyše a ≠ </a:t>
            </a:r>
            <a:r>
              <a:rPr lang="sk-SK" altLang="sk-SK" sz="2400">
                <a:latin typeface="Amerigo AT" pitchFamily="2" charset="0"/>
              </a:rPr>
              <a:t>0</a:t>
            </a:r>
            <a:r>
              <a:rPr lang="sk-SK" altLang="sk-SK" sz="2400"/>
              <a:t>.</a:t>
            </a:r>
            <a:endParaRPr lang="sk-SK" altLang="sk-SK" sz="2400">
              <a:latin typeface="Amerigo AT" pitchFamily="2" charset="0"/>
            </a:endParaRPr>
          </a:p>
        </p:txBody>
      </p:sp>
      <p:sp>
        <p:nvSpPr>
          <p:cNvPr id="5" name="TextovéPole 4"/>
          <p:cNvSpPr txBox="1">
            <a:spLocks noChangeArrowheads="1"/>
          </p:cNvSpPr>
          <p:nvPr/>
        </p:nvSpPr>
        <p:spPr bwMode="auto">
          <a:xfrm>
            <a:off x="539750" y="1844675"/>
            <a:ext cx="6840538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r>
              <a:rPr lang="sk-SK" altLang="sk-SK" sz="2400" b="1">
                <a:solidFill>
                  <a:srgbClr val="00B050"/>
                </a:solidFill>
                <a:latin typeface="Amerigo AT" pitchFamily="2" charset="0"/>
              </a:rPr>
              <a:t>PR. 2.:</a:t>
            </a:r>
          </a:p>
          <a:p>
            <a:r>
              <a:rPr lang="sk-SK" altLang="sk-SK" sz="2400">
                <a:latin typeface="Amerigo AT" pitchFamily="2" charset="0"/>
              </a:rPr>
              <a:t>Načrtnite graf lineárnej funkcie </a:t>
            </a:r>
            <a:r>
              <a:rPr lang="sk-SK" altLang="sk-SK" sz="2400" b="1" i="1">
                <a:latin typeface="Amerigo AT" pitchFamily="2" charset="0"/>
              </a:rPr>
              <a:t>g: y = 2x + 1</a:t>
            </a:r>
          </a:p>
        </p:txBody>
      </p:sp>
      <p:graphicFrame>
        <p:nvGraphicFramePr>
          <p:cNvPr id="6" name="Tabulka 5"/>
          <p:cNvGraphicFramePr>
            <a:graphicFrameLocks noGrp="1"/>
          </p:cNvGraphicFramePr>
          <p:nvPr/>
        </p:nvGraphicFramePr>
        <p:xfrm>
          <a:off x="611560" y="2852936"/>
          <a:ext cx="2255952" cy="82804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97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sk-SK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sk-SK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k-SK" sz="2400" b="1" dirty="0" smtClean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sk-SK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106" t="9602" r="2863" b="23746"/>
          <a:stretch>
            <a:fillRect/>
          </a:stretch>
        </p:blipFill>
        <p:spPr bwMode="auto">
          <a:xfrm>
            <a:off x="3708400" y="2852738"/>
            <a:ext cx="3533775" cy="324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Skupina 9"/>
          <p:cNvGrpSpPr>
            <a:grpSpLocks/>
          </p:cNvGrpSpPr>
          <p:nvPr/>
        </p:nvGrpSpPr>
        <p:grpSpPr bwMode="auto">
          <a:xfrm>
            <a:off x="4716463" y="2781300"/>
            <a:ext cx="2951162" cy="3311525"/>
            <a:chOff x="4716016" y="2780928"/>
            <a:chExt cx="2952328" cy="3312368"/>
          </a:xfrm>
        </p:grpSpPr>
        <p:cxnSp>
          <p:nvCxnSpPr>
            <p:cNvPr id="9" name="Přímá spojovací čára 8"/>
            <p:cNvCxnSpPr/>
            <p:nvPr/>
          </p:nvCxnSpPr>
          <p:spPr>
            <a:xfrm flipV="1">
              <a:off x="4716016" y="2780928"/>
              <a:ext cx="1511897" cy="3312368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77" name="TextovéPole 11"/>
            <p:cNvSpPr txBox="1">
              <a:spLocks noChangeArrowheads="1"/>
            </p:cNvSpPr>
            <p:nvPr/>
          </p:nvSpPr>
          <p:spPr bwMode="auto">
            <a:xfrm>
              <a:off x="6228184" y="2780928"/>
              <a:ext cx="144016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Georgia" panose="02040502050405020303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eorgia" panose="02040502050405020303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eorgia" panose="02040502050405020303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eorgia" panose="02040502050405020303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eorgia" panose="02040502050405020303" pitchFamily="18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eorgia" panose="02040502050405020303" pitchFamily="18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eorgia" panose="02040502050405020303" pitchFamily="18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eorgia" panose="02040502050405020303" pitchFamily="18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eorgia" panose="02040502050405020303" pitchFamily="18" charset="0"/>
                </a:defRPr>
              </a:lvl9pPr>
            </a:lstStyle>
            <a:p>
              <a:r>
                <a:rPr lang="sk-SK" altLang="sk-SK" sz="2000" b="1">
                  <a:solidFill>
                    <a:srgbClr val="C00000"/>
                  </a:solidFill>
                  <a:latin typeface="Amerigo AT" pitchFamily="2" charset="0"/>
                </a:rPr>
                <a:t>y = 2x + 1</a:t>
              </a:r>
            </a:p>
          </p:txBody>
        </p:sp>
      </p:grpSp>
      <p:sp>
        <p:nvSpPr>
          <p:cNvPr id="8" name="TextovéPole 7"/>
          <p:cNvSpPr txBox="1"/>
          <p:nvPr/>
        </p:nvSpPr>
        <p:spPr>
          <a:xfrm>
            <a:off x="323850" y="6165850"/>
            <a:ext cx="8820150" cy="4603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400" dirty="0">
                <a:latin typeface="+mn-lt"/>
                <a:cs typeface="+mn-cs"/>
              </a:rPr>
              <a:t>Grafom lineárnej funkcie je vždy </a:t>
            </a:r>
            <a:r>
              <a:rPr lang="sk-SK" sz="2400" dirty="0">
                <a:solidFill>
                  <a:srgbClr val="C00000"/>
                </a:solidFill>
                <a:latin typeface="+mn-lt"/>
                <a:cs typeface="+mn-cs"/>
              </a:rPr>
              <a:t>priamka </a:t>
            </a:r>
            <a:r>
              <a:rPr lang="sk-SK" sz="2400" u="dbl" dirty="0">
                <a:solidFill>
                  <a:srgbClr val="C00000"/>
                </a:solidFill>
                <a:latin typeface="+mn-lt"/>
                <a:cs typeface="+mn-cs"/>
              </a:rPr>
              <a:t>rôznobežná</a:t>
            </a:r>
            <a:r>
              <a:rPr lang="sk-SK" sz="2400" dirty="0">
                <a:solidFill>
                  <a:srgbClr val="C00000"/>
                </a:solidFill>
                <a:latin typeface="+mn-lt"/>
                <a:cs typeface="+mn-cs"/>
              </a:rPr>
              <a:t> s osou x.</a:t>
            </a:r>
            <a:endParaRPr lang="sk-SK" sz="2400" dirty="0">
              <a:solidFill>
                <a:srgbClr val="C00000"/>
              </a:solidFill>
              <a:latin typeface="+mn-lt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ovéPole 4"/>
          <p:cNvSpPr txBox="1"/>
          <p:nvPr/>
        </p:nvSpPr>
        <p:spPr>
          <a:xfrm>
            <a:off x="179388" y="620713"/>
            <a:ext cx="6840537" cy="15700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400" dirty="0" err="1">
                <a:solidFill>
                  <a:srgbClr val="00B050"/>
                </a:solidFill>
                <a:latin typeface="Amerigo AT" pitchFamily="2" charset="0"/>
                <a:cs typeface="+mn-cs"/>
              </a:rPr>
              <a:t>cv</a:t>
            </a:r>
            <a:r>
              <a:rPr lang="sk-SK" sz="2400" dirty="0">
                <a:solidFill>
                  <a:srgbClr val="00B050"/>
                </a:solidFill>
                <a:latin typeface="Amerigo AT" pitchFamily="2" charset="0"/>
                <a:cs typeface="+mn-cs"/>
              </a:rPr>
              <a:t>. 3/ str. 20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400" dirty="0">
                <a:latin typeface="Amerigo AT" pitchFamily="2" charset="0"/>
                <a:cs typeface="+mn-cs"/>
              </a:rPr>
              <a:t>Zostrojte grafy týchto funkcií:</a:t>
            </a:r>
          </a:p>
          <a:p>
            <a:pPr marL="457200" indent="-457200" fontAlgn="auto">
              <a:spcBef>
                <a:spcPts val="0"/>
              </a:spcBef>
              <a:spcAft>
                <a:spcPts val="0"/>
              </a:spcAft>
              <a:buFontTx/>
              <a:buAutoNum type="alphaLcParenR"/>
              <a:defRPr/>
            </a:pPr>
            <a:r>
              <a:rPr lang="sk-SK" sz="2400" dirty="0">
                <a:solidFill>
                  <a:srgbClr val="00B050"/>
                </a:solidFill>
                <a:latin typeface="Amerigo AT" pitchFamily="2" charset="0"/>
                <a:cs typeface="+mn-cs"/>
              </a:rPr>
              <a:t>g</a:t>
            </a:r>
            <a:r>
              <a:rPr lang="sk-SK" sz="2400" baseline="-25000" dirty="0">
                <a:solidFill>
                  <a:srgbClr val="00B050"/>
                </a:solidFill>
                <a:latin typeface="Amerigo AT" pitchFamily="2" charset="0"/>
                <a:cs typeface="+mn-cs"/>
              </a:rPr>
              <a:t>1</a:t>
            </a:r>
            <a:r>
              <a:rPr lang="sk-SK" sz="2400" dirty="0">
                <a:solidFill>
                  <a:srgbClr val="00B050"/>
                </a:solidFill>
                <a:latin typeface="Amerigo AT" pitchFamily="2" charset="0"/>
                <a:cs typeface="+mn-cs"/>
              </a:rPr>
              <a:t>: y = -3</a:t>
            </a:r>
            <a:r>
              <a:rPr lang="en-US" sz="2400" dirty="0">
                <a:solidFill>
                  <a:srgbClr val="00B050"/>
                </a:solidFill>
                <a:latin typeface="Amerigo AT" pitchFamily="2" charset="0"/>
                <a:cs typeface="+mn-cs"/>
              </a:rPr>
              <a:t>;</a:t>
            </a:r>
            <a:r>
              <a:rPr lang="sk-SK" sz="2400" dirty="0">
                <a:solidFill>
                  <a:srgbClr val="00B050"/>
                </a:solidFill>
                <a:latin typeface="Amerigo AT" pitchFamily="2" charset="0"/>
                <a:cs typeface="+mn-cs"/>
              </a:rPr>
              <a:t> x </a:t>
            </a:r>
            <a:r>
              <a:rPr lang="az-Cyrl-AZ" sz="2400" dirty="0">
                <a:solidFill>
                  <a:srgbClr val="00B050"/>
                </a:solidFill>
                <a:latin typeface="Amerigo AT" pitchFamily="2" charset="0"/>
                <a:cs typeface="+mn-cs"/>
              </a:rPr>
              <a:t>є</a:t>
            </a:r>
            <a:r>
              <a:rPr lang="sk-SK" sz="2400" dirty="0">
                <a:solidFill>
                  <a:srgbClr val="00B050"/>
                </a:solidFill>
                <a:latin typeface="Amerigo AT" pitchFamily="2" charset="0"/>
                <a:cs typeface="+mn-cs"/>
                <a:sym typeface="Symbol"/>
              </a:rPr>
              <a:t> </a:t>
            </a:r>
            <a:r>
              <a:rPr lang="sk-SK" sz="2400" dirty="0">
                <a:solidFill>
                  <a:srgbClr val="00B050"/>
                </a:solidFill>
                <a:latin typeface="Amerigo AT" pitchFamily="2" charset="0"/>
                <a:cs typeface="+mn-cs"/>
                <a:sym typeface="Symbol"/>
              </a:rPr>
              <a:t></a:t>
            </a:r>
            <a:endParaRPr lang="sk-SK" sz="2400" dirty="0">
              <a:solidFill>
                <a:srgbClr val="00B050"/>
              </a:solidFill>
              <a:latin typeface="Amerigo AT" pitchFamily="2" charset="0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sk-SK" sz="2400" i="1" dirty="0">
              <a:latin typeface="Amerigo AT" pitchFamily="2" charset="0"/>
              <a:cs typeface="+mn-cs"/>
            </a:endParaRPr>
          </a:p>
        </p:txBody>
      </p:sp>
      <p:pic>
        <p:nvPicPr>
          <p:cNvPr id="819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106" t="9602" r="2863" b="15375"/>
          <a:stretch>
            <a:fillRect/>
          </a:stretch>
        </p:blipFill>
        <p:spPr bwMode="auto">
          <a:xfrm>
            <a:off x="4211638" y="1773238"/>
            <a:ext cx="4608512" cy="4754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3" name="Tabulka 12"/>
          <p:cNvGraphicFramePr>
            <a:graphicFrameLocks noGrp="1"/>
          </p:cNvGraphicFramePr>
          <p:nvPr/>
        </p:nvGraphicFramePr>
        <p:xfrm>
          <a:off x="827584" y="2420888"/>
          <a:ext cx="2255952" cy="82804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97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sk-SK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sk-SK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k-SK" sz="2400" b="1" dirty="0" smtClean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sk-SK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ovéPole 4"/>
          <p:cNvSpPr txBox="1"/>
          <p:nvPr/>
        </p:nvSpPr>
        <p:spPr>
          <a:xfrm>
            <a:off x="179388" y="620713"/>
            <a:ext cx="6840537" cy="15700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400" dirty="0" err="1">
                <a:solidFill>
                  <a:srgbClr val="00B050"/>
                </a:solidFill>
                <a:latin typeface="Amerigo AT" pitchFamily="2" charset="0"/>
                <a:cs typeface="+mn-cs"/>
              </a:rPr>
              <a:t>cv</a:t>
            </a:r>
            <a:r>
              <a:rPr lang="sk-SK" sz="2400" dirty="0">
                <a:solidFill>
                  <a:srgbClr val="00B050"/>
                </a:solidFill>
                <a:latin typeface="Amerigo AT" pitchFamily="2" charset="0"/>
                <a:cs typeface="+mn-cs"/>
              </a:rPr>
              <a:t>. 3/ str. 20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400" dirty="0">
                <a:latin typeface="Amerigo AT" pitchFamily="2" charset="0"/>
                <a:cs typeface="+mn-cs"/>
              </a:rPr>
              <a:t>Zostrojte grafy týchto funkcií:</a:t>
            </a:r>
          </a:p>
          <a:p>
            <a:pPr marL="457200" indent="-457200" fontAlgn="auto">
              <a:spcBef>
                <a:spcPts val="0"/>
              </a:spcBef>
              <a:spcAft>
                <a:spcPts val="0"/>
              </a:spcAft>
              <a:buFont typeface="+mj-lt"/>
              <a:buAutoNum type="alphaLcParenR" startAt="2"/>
              <a:defRPr/>
            </a:pPr>
            <a:r>
              <a:rPr lang="sk-SK" sz="2400" dirty="0">
                <a:solidFill>
                  <a:srgbClr val="00B050"/>
                </a:solidFill>
                <a:latin typeface="Amerigo AT" pitchFamily="2" charset="0"/>
                <a:cs typeface="+mn-cs"/>
                <a:sym typeface="Symbol"/>
              </a:rPr>
              <a:t>g</a:t>
            </a:r>
            <a:r>
              <a:rPr lang="sk-SK" sz="2400" baseline="-25000" dirty="0">
                <a:solidFill>
                  <a:srgbClr val="00B050"/>
                </a:solidFill>
                <a:latin typeface="Amerigo AT" pitchFamily="2" charset="0"/>
                <a:cs typeface="+mn-cs"/>
                <a:sym typeface="Symbol"/>
              </a:rPr>
              <a:t>2</a:t>
            </a:r>
            <a:r>
              <a:rPr lang="sk-SK" sz="2400" dirty="0">
                <a:solidFill>
                  <a:srgbClr val="00B050"/>
                </a:solidFill>
                <a:latin typeface="Amerigo AT" pitchFamily="2" charset="0"/>
                <a:cs typeface="+mn-cs"/>
                <a:sym typeface="Symbol"/>
              </a:rPr>
              <a:t>: y =2x</a:t>
            </a:r>
            <a:endParaRPr lang="sk-SK" sz="2400" dirty="0">
              <a:solidFill>
                <a:srgbClr val="00B050"/>
              </a:solidFill>
              <a:latin typeface="Amerigo AT" pitchFamily="2" charset="0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sk-SK" sz="2400" i="1" dirty="0">
              <a:latin typeface="Amerigo AT" pitchFamily="2" charset="0"/>
              <a:cs typeface="+mn-cs"/>
            </a:endParaRPr>
          </a:p>
        </p:txBody>
      </p:sp>
      <p:graphicFrame>
        <p:nvGraphicFramePr>
          <p:cNvPr id="3" name="Tabulka 2"/>
          <p:cNvGraphicFramePr>
            <a:graphicFrameLocks noGrp="1"/>
          </p:cNvGraphicFramePr>
          <p:nvPr/>
        </p:nvGraphicFramePr>
        <p:xfrm>
          <a:off x="755577" y="2276872"/>
          <a:ext cx="2592287" cy="864096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3921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29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82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44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444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6988">
                <a:tc>
                  <a:txBody>
                    <a:bodyPr/>
                    <a:lstStyle/>
                    <a:p>
                      <a:r>
                        <a:rPr lang="sk-SK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sk-SK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7108">
                <a:tc>
                  <a:txBody>
                    <a:bodyPr/>
                    <a:lstStyle/>
                    <a:p>
                      <a:r>
                        <a:rPr lang="sk-SK" sz="2400" b="1" dirty="0" smtClean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sk-SK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922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106" t="9602" r="2863" b="15375"/>
          <a:stretch>
            <a:fillRect/>
          </a:stretch>
        </p:blipFill>
        <p:spPr bwMode="auto">
          <a:xfrm>
            <a:off x="4284663" y="1843088"/>
            <a:ext cx="4608512" cy="4754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ovéPole 4"/>
          <p:cNvSpPr txBox="1"/>
          <p:nvPr/>
        </p:nvSpPr>
        <p:spPr>
          <a:xfrm>
            <a:off x="179388" y="620713"/>
            <a:ext cx="6840537" cy="15700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400" dirty="0" err="1">
                <a:solidFill>
                  <a:srgbClr val="00B050"/>
                </a:solidFill>
                <a:latin typeface="Amerigo AT" pitchFamily="2" charset="0"/>
                <a:cs typeface="+mn-cs"/>
              </a:rPr>
              <a:t>cv</a:t>
            </a:r>
            <a:r>
              <a:rPr lang="sk-SK" sz="2400" dirty="0">
                <a:solidFill>
                  <a:srgbClr val="00B050"/>
                </a:solidFill>
                <a:latin typeface="Amerigo AT" pitchFamily="2" charset="0"/>
                <a:cs typeface="+mn-cs"/>
              </a:rPr>
              <a:t>. 3/ str. 20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400" dirty="0">
                <a:latin typeface="Amerigo AT" pitchFamily="2" charset="0"/>
                <a:cs typeface="+mn-cs"/>
              </a:rPr>
              <a:t>Zostrojte grafy týchto funkcií:</a:t>
            </a:r>
          </a:p>
          <a:p>
            <a:pPr marL="457200" indent="-457200" fontAlgn="auto">
              <a:spcBef>
                <a:spcPts val="0"/>
              </a:spcBef>
              <a:spcAft>
                <a:spcPts val="0"/>
              </a:spcAft>
              <a:buFont typeface="+mj-lt"/>
              <a:buAutoNum type="alphaLcParenR" startAt="3"/>
              <a:defRPr/>
            </a:pPr>
            <a:r>
              <a:rPr lang="sk-SK" sz="2400" dirty="0">
                <a:solidFill>
                  <a:srgbClr val="00B050"/>
                </a:solidFill>
                <a:latin typeface="Amerigo AT" pitchFamily="2" charset="0"/>
                <a:cs typeface="+mn-cs"/>
                <a:sym typeface="Symbol"/>
              </a:rPr>
              <a:t>g</a:t>
            </a:r>
            <a:r>
              <a:rPr lang="sk-SK" sz="2400" baseline="-25000" dirty="0">
                <a:solidFill>
                  <a:srgbClr val="00B050"/>
                </a:solidFill>
                <a:latin typeface="Amerigo AT" pitchFamily="2" charset="0"/>
                <a:cs typeface="+mn-cs"/>
                <a:sym typeface="Symbol"/>
              </a:rPr>
              <a:t>3</a:t>
            </a:r>
            <a:r>
              <a:rPr lang="sk-SK" sz="2400" dirty="0">
                <a:solidFill>
                  <a:srgbClr val="00B050"/>
                </a:solidFill>
                <a:latin typeface="Amerigo AT" pitchFamily="2" charset="0"/>
                <a:cs typeface="+mn-cs"/>
                <a:sym typeface="Symbol"/>
              </a:rPr>
              <a:t>: y = 0,7x + 1,5</a:t>
            </a:r>
            <a:r>
              <a:rPr lang="en-US" sz="2400" dirty="0">
                <a:solidFill>
                  <a:srgbClr val="00B050"/>
                </a:solidFill>
                <a:latin typeface="Amerigo AT" pitchFamily="2" charset="0"/>
                <a:cs typeface="+mn-cs"/>
                <a:sym typeface="Symbol"/>
              </a:rPr>
              <a:t>; </a:t>
            </a:r>
            <a:r>
              <a:rPr lang="sk-SK" sz="2400" dirty="0">
                <a:solidFill>
                  <a:srgbClr val="00B050"/>
                </a:solidFill>
                <a:latin typeface="Amerigo AT" pitchFamily="2" charset="0"/>
                <a:cs typeface="+mn-cs"/>
                <a:sym typeface="Symbol"/>
              </a:rPr>
              <a:t>x </a:t>
            </a:r>
            <a:r>
              <a:rPr lang="az-Cyrl-AZ" sz="2400" dirty="0">
                <a:solidFill>
                  <a:srgbClr val="00B050"/>
                </a:solidFill>
                <a:latin typeface="Georgia"/>
                <a:cs typeface="+mn-cs"/>
                <a:sym typeface="Symbol"/>
              </a:rPr>
              <a:t>є</a:t>
            </a:r>
            <a:r>
              <a:rPr lang="sk-SK" sz="2400" dirty="0">
                <a:solidFill>
                  <a:srgbClr val="00B050"/>
                </a:solidFill>
                <a:latin typeface="Georgia"/>
                <a:cs typeface="+mn-cs"/>
                <a:sym typeface="Symbol"/>
              </a:rPr>
              <a:t> </a:t>
            </a:r>
            <a:r>
              <a:rPr lang="az-Cyrl-AZ" sz="2400" dirty="0">
                <a:solidFill>
                  <a:srgbClr val="00B050"/>
                </a:solidFill>
                <a:latin typeface="Georgia"/>
                <a:cs typeface="+mn-cs"/>
                <a:sym typeface="Symbol"/>
              </a:rPr>
              <a:t>{}</a:t>
            </a:r>
            <a:endParaRPr lang="sk-SK" sz="2400" dirty="0">
              <a:solidFill>
                <a:srgbClr val="00B050"/>
              </a:solidFill>
              <a:latin typeface="Amerigo AT" pitchFamily="2" charset="0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sk-SK" sz="2400" i="1" dirty="0">
              <a:latin typeface="Amerigo AT" pitchFamily="2" charset="0"/>
              <a:cs typeface="+mn-cs"/>
            </a:endParaRPr>
          </a:p>
        </p:txBody>
      </p:sp>
      <p:pic>
        <p:nvPicPr>
          <p:cNvPr id="1024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106" t="9602" r="2863" b="15375"/>
          <a:stretch>
            <a:fillRect/>
          </a:stretch>
        </p:blipFill>
        <p:spPr bwMode="auto">
          <a:xfrm>
            <a:off x="4211638" y="1843088"/>
            <a:ext cx="4608512" cy="4754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" name="Tabulka 3"/>
          <p:cNvGraphicFramePr>
            <a:graphicFrameLocks noGrp="1"/>
          </p:cNvGraphicFramePr>
          <p:nvPr/>
        </p:nvGraphicFramePr>
        <p:xfrm>
          <a:off x="755576" y="2276872"/>
          <a:ext cx="2808311" cy="1008112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3511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81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66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74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74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74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51486">
                <a:tc>
                  <a:txBody>
                    <a:bodyPr/>
                    <a:lstStyle/>
                    <a:p>
                      <a:r>
                        <a:rPr lang="sk-SK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sk-SK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6626">
                <a:tc>
                  <a:txBody>
                    <a:bodyPr/>
                    <a:lstStyle/>
                    <a:p>
                      <a:r>
                        <a:rPr lang="sk-SK" sz="2400" b="1" dirty="0" smtClean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sk-SK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ovéPole 4"/>
          <p:cNvSpPr txBox="1"/>
          <p:nvPr/>
        </p:nvSpPr>
        <p:spPr>
          <a:xfrm>
            <a:off x="179388" y="620713"/>
            <a:ext cx="6840537" cy="19383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400" dirty="0" err="1">
                <a:solidFill>
                  <a:srgbClr val="00B050"/>
                </a:solidFill>
                <a:latin typeface="Amerigo AT" pitchFamily="2" charset="0"/>
                <a:cs typeface="+mn-cs"/>
              </a:rPr>
              <a:t>cv</a:t>
            </a:r>
            <a:r>
              <a:rPr lang="sk-SK" sz="2400" dirty="0">
                <a:solidFill>
                  <a:srgbClr val="00B050"/>
                </a:solidFill>
                <a:latin typeface="Amerigo AT" pitchFamily="2" charset="0"/>
                <a:cs typeface="+mn-cs"/>
              </a:rPr>
              <a:t>. 3/ str. 20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400" dirty="0">
                <a:latin typeface="Amerigo AT" pitchFamily="2" charset="0"/>
                <a:cs typeface="+mn-cs"/>
              </a:rPr>
              <a:t>Zostrojte grafy týchto funkcií:</a:t>
            </a:r>
          </a:p>
          <a:p>
            <a:pPr marL="457200" indent="-457200" fontAlgn="auto">
              <a:spcBef>
                <a:spcPts val="0"/>
              </a:spcBef>
              <a:spcAft>
                <a:spcPts val="0"/>
              </a:spcAft>
              <a:buFont typeface="+mj-lt"/>
              <a:buAutoNum type="alphaLcParenR" startAt="4"/>
              <a:defRPr/>
            </a:pPr>
            <a:r>
              <a:rPr lang="sk-SK" sz="2400" dirty="0">
                <a:solidFill>
                  <a:srgbClr val="00B050"/>
                </a:solidFill>
                <a:latin typeface="Amerigo AT" pitchFamily="2" charset="0"/>
                <a:cs typeface="+mn-cs"/>
                <a:sym typeface="Symbol"/>
              </a:rPr>
              <a:t>g</a:t>
            </a:r>
            <a:r>
              <a:rPr lang="sk-SK" sz="2400" baseline="-25000" dirty="0">
                <a:solidFill>
                  <a:srgbClr val="00B050"/>
                </a:solidFill>
                <a:latin typeface="Amerigo AT" pitchFamily="2" charset="0"/>
                <a:cs typeface="+mn-cs"/>
                <a:sym typeface="Symbol"/>
              </a:rPr>
              <a:t>4</a:t>
            </a:r>
            <a:r>
              <a:rPr lang="sk-SK" sz="2400" dirty="0">
                <a:solidFill>
                  <a:srgbClr val="00B050"/>
                </a:solidFill>
                <a:latin typeface="Amerigo AT" pitchFamily="2" charset="0"/>
                <a:cs typeface="+mn-cs"/>
                <a:sym typeface="Symbol"/>
              </a:rPr>
              <a:t>: y = -0,5x + 2</a:t>
            </a:r>
            <a:r>
              <a:rPr lang="en-US" sz="2400" dirty="0">
                <a:solidFill>
                  <a:srgbClr val="00B050"/>
                </a:solidFill>
                <a:latin typeface="Amerigo AT" pitchFamily="2" charset="0"/>
                <a:cs typeface="+mn-cs"/>
                <a:sym typeface="Symbol"/>
              </a:rPr>
              <a:t>;</a:t>
            </a:r>
            <a:r>
              <a:rPr lang="sk-SK" sz="2400" dirty="0">
                <a:solidFill>
                  <a:srgbClr val="00B050"/>
                </a:solidFill>
                <a:latin typeface="Amerigo AT" pitchFamily="2" charset="0"/>
                <a:cs typeface="+mn-cs"/>
                <a:sym typeface="Symbol"/>
              </a:rPr>
              <a:t> x </a:t>
            </a:r>
            <a:r>
              <a:rPr lang="az-Cyrl-AZ" sz="2400" dirty="0">
                <a:solidFill>
                  <a:srgbClr val="00B050"/>
                </a:solidFill>
                <a:latin typeface="Amerigo AT" pitchFamily="2" charset="0"/>
                <a:cs typeface="+mn-cs"/>
                <a:sym typeface="Symbol"/>
              </a:rPr>
              <a:t>є</a:t>
            </a:r>
            <a:r>
              <a:rPr lang="sk-SK" sz="2400" dirty="0">
                <a:solidFill>
                  <a:srgbClr val="00B050"/>
                </a:solidFill>
                <a:latin typeface="Amerigo AT" pitchFamily="2" charset="0"/>
                <a:cs typeface="+mn-cs"/>
                <a:sym typeface="Symbol"/>
              </a:rPr>
              <a:t> </a:t>
            </a:r>
            <a:r>
              <a:rPr lang="en-US" sz="2400" dirty="0">
                <a:solidFill>
                  <a:srgbClr val="00B050"/>
                </a:solidFill>
                <a:latin typeface="Amerigo AT" pitchFamily="2" charset="0"/>
                <a:cs typeface="+mn-cs"/>
                <a:sym typeface="Symbol"/>
              </a:rPr>
              <a:t>&lt;</a:t>
            </a:r>
            <a:r>
              <a:rPr lang="sk-SK" sz="2400" dirty="0">
                <a:solidFill>
                  <a:srgbClr val="00B050"/>
                </a:solidFill>
                <a:latin typeface="Amerigo AT" pitchFamily="2" charset="0"/>
                <a:cs typeface="+mn-cs"/>
                <a:sym typeface="Symbol"/>
              </a:rPr>
              <a:t>-4</a:t>
            </a:r>
            <a:r>
              <a:rPr lang="en-US" sz="2400" dirty="0">
                <a:solidFill>
                  <a:srgbClr val="00B050"/>
                </a:solidFill>
                <a:latin typeface="Amerigo AT" pitchFamily="2" charset="0"/>
                <a:cs typeface="+mn-cs"/>
                <a:sym typeface="Symbol"/>
              </a:rPr>
              <a:t>;</a:t>
            </a:r>
            <a:r>
              <a:rPr lang="sk-SK" sz="2400" dirty="0">
                <a:solidFill>
                  <a:srgbClr val="00B050"/>
                </a:solidFill>
                <a:latin typeface="Amerigo AT" pitchFamily="2" charset="0"/>
                <a:cs typeface="+mn-cs"/>
                <a:sym typeface="Symbol"/>
              </a:rPr>
              <a:t> 1</a:t>
            </a:r>
            <a:r>
              <a:rPr lang="en-US" sz="2400" dirty="0">
                <a:solidFill>
                  <a:srgbClr val="00B050"/>
                </a:solidFill>
                <a:latin typeface="Amerigo AT" pitchFamily="2" charset="0"/>
                <a:cs typeface="+mn-cs"/>
                <a:sym typeface="Symbol"/>
              </a:rPr>
              <a:t>&gt;</a:t>
            </a:r>
            <a:endParaRPr lang="sk-SK" sz="2400" dirty="0">
              <a:solidFill>
                <a:srgbClr val="00B050"/>
              </a:solidFill>
              <a:latin typeface="Amerigo AT" pitchFamily="2" charset="0"/>
              <a:cs typeface="+mn-cs"/>
              <a:sym typeface="Symbol"/>
            </a:endParaRPr>
          </a:p>
          <a:p>
            <a:pPr marL="457200" indent="-457200" fontAlgn="auto">
              <a:spcBef>
                <a:spcPts val="0"/>
              </a:spcBef>
              <a:spcAft>
                <a:spcPts val="0"/>
              </a:spcAft>
              <a:buFontTx/>
              <a:buAutoNum type="alphaLcParenR" startAt="4"/>
              <a:defRPr/>
            </a:pPr>
            <a:endParaRPr lang="sk-SK" sz="2400" dirty="0">
              <a:solidFill>
                <a:srgbClr val="00B050"/>
              </a:solidFill>
              <a:latin typeface="Amerigo AT" pitchFamily="2" charset="0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sk-SK" sz="2400" i="1" dirty="0">
              <a:latin typeface="Amerigo AT" pitchFamily="2" charset="0"/>
              <a:cs typeface="+mn-cs"/>
            </a:endParaRPr>
          </a:p>
        </p:txBody>
      </p:sp>
      <p:pic>
        <p:nvPicPr>
          <p:cNvPr id="1126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106" t="9602" r="2863" b="15375"/>
          <a:stretch>
            <a:fillRect/>
          </a:stretch>
        </p:blipFill>
        <p:spPr bwMode="auto">
          <a:xfrm>
            <a:off x="4140200" y="1843088"/>
            <a:ext cx="4608513" cy="4754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" name="Tabulka 3"/>
          <p:cNvGraphicFramePr>
            <a:graphicFrameLocks noGrp="1"/>
          </p:cNvGraphicFramePr>
          <p:nvPr/>
        </p:nvGraphicFramePr>
        <p:xfrm>
          <a:off x="755576" y="2276872"/>
          <a:ext cx="2808311" cy="1008112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3511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81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66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74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74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74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51486">
                <a:tc>
                  <a:txBody>
                    <a:bodyPr/>
                    <a:lstStyle/>
                    <a:p>
                      <a:r>
                        <a:rPr lang="sk-SK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sk-SK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6626">
                <a:tc>
                  <a:txBody>
                    <a:bodyPr/>
                    <a:lstStyle/>
                    <a:p>
                      <a:r>
                        <a:rPr lang="sk-SK" sz="2400" b="1" dirty="0" smtClean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sk-SK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ovéPole 4"/>
          <p:cNvSpPr txBox="1">
            <a:spLocks noChangeArrowheads="1"/>
          </p:cNvSpPr>
          <p:nvPr/>
        </p:nvSpPr>
        <p:spPr bwMode="auto">
          <a:xfrm>
            <a:off x="684213" y="5732463"/>
            <a:ext cx="47513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r>
              <a:rPr lang="sk-SK" altLang="sk-SK" sz="2400" b="1">
                <a:latin typeface="Amerigo AT" pitchFamily="2" charset="0"/>
                <a:sym typeface="Symbol" panose="05050102010706020507" pitchFamily="18" charset="2"/>
              </a:rPr>
              <a:t>Vypracovala: </a:t>
            </a:r>
            <a:r>
              <a:rPr lang="sk-SK" altLang="sk-SK" sz="2400">
                <a:latin typeface="Amerigo AT" pitchFamily="2" charset="0"/>
                <a:sym typeface="Symbol" panose="05050102010706020507" pitchFamily="18" charset="2"/>
              </a:rPr>
              <a:t>Mgr. Martina Dzurová</a:t>
            </a:r>
            <a:endParaRPr lang="sk-SK" altLang="sk-SK" sz="2400" i="1">
              <a:latin typeface="Amerigo AT" pitchFamily="2" charset="0"/>
            </a:endParaRPr>
          </a:p>
        </p:txBody>
      </p:sp>
      <p:sp>
        <p:nvSpPr>
          <p:cNvPr id="3" name="Obdélník 2"/>
          <p:cNvSpPr/>
          <p:nvPr/>
        </p:nvSpPr>
        <p:spPr>
          <a:xfrm>
            <a:off x="971600" y="2420888"/>
            <a:ext cx="727635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48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+mn-lt"/>
                <a:cs typeface="+mn-cs"/>
              </a:rPr>
              <a:t>Ďakujem za pozornosť</a:t>
            </a:r>
            <a:endParaRPr lang="sk-SK" sz="48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+mn-lt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istický">
  <a:themeElements>
    <a:clrScheme name="Vlastní 5">
      <a:dk1>
        <a:srgbClr val="000000"/>
      </a:dk1>
      <a:lt1>
        <a:srgbClr val="ECCEFA"/>
      </a:lt1>
      <a:dk2>
        <a:srgbClr val="EBE9E3"/>
      </a:dk2>
      <a:lt2>
        <a:srgbClr val="D4D2D0"/>
      </a:lt2>
      <a:accent1>
        <a:srgbClr val="500A7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Urbanistický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istický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61</TotalTime>
  <Words>226</Words>
  <Application>Microsoft Office PowerPoint</Application>
  <PresentationFormat>Prezentácia na obrazovke (4:3)</PresentationFormat>
  <Paragraphs>39</Paragraphs>
  <Slides>8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7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8</vt:i4>
      </vt:variant>
    </vt:vector>
  </HeadingPairs>
  <TitlesOfParts>
    <vt:vector size="16" baseType="lpstr">
      <vt:lpstr>Georgia</vt:lpstr>
      <vt:lpstr>Arial</vt:lpstr>
      <vt:lpstr>Trebuchet MS</vt:lpstr>
      <vt:lpstr>Wingdings 2</vt:lpstr>
      <vt:lpstr>Calibri</vt:lpstr>
      <vt:lpstr>Amerigo AT</vt:lpstr>
      <vt:lpstr>Symbol</vt:lpstr>
      <vt:lpstr>Urbanistický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Snímek 1</dc:title>
  <dc:creator>lenovo_ntb</dc:creator>
  <cp:lastModifiedBy>Dušan Andraško</cp:lastModifiedBy>
  <cp:revision>16</cp:revision>
  <dcterms:created xsi:type="dcterms:W3CDTF">2012-12-18T20:05:48Z</dcterms:created>
  <dcterms:modified xsi:type="dcterms:W3CDTF">2021-04-27T03:35:06Z</dcterms:modified>
</cp:coreProperties>
</file>