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6" r:id="rId3"/>
    <p:sldId id="267" r:id="rId4"/>
    <p:sldId id="261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027E-F6B6-4A02-BC9A-1DC47077ABC8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D9EA-A166-46AB-A4EE-814D303780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8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sk-SK" dirty="0" smtClean="0"/>
              <a:t>Zobrazujeme funkcie na grafe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Lineárne funkcie 00b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23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699281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699281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1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</a:t>
                </a:r>
                <a:r>
                  <a:rPr lang="sk-SK" u="sng" dirty="0" smtClean="0"/>
                  <a:t>priamka</a:t>
                </a:r>
                <a:r>
                  <a:rPr lang="sk-SK" dirty="0" smtClean="0"/>
                  <a:t>. Priamka je určená </a:t>
                </a:r>
                <a:r>
                  <a:rPr lang="sk-SK" u="sng" dirty="0" smtClean="0"/>
                  <a:t>dvomi bodmi</a:t>
                </a:r>
                <a:r>
                  <a:rPr lang="sk-SK" dirty="0" smtClean="0"/>
                  <a:t>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</a:t>
                </a:r>
                <a:r>
                  <a:rPr lang="sk-SK" u="sng" dirty="0" smtClean="0"/>
                  <a:t>dve hodnoty</a:t>
                </a:r>
                <a:r>
                  <a:rPr lang="sk-SK" dirty="0" smtClean="0"/>
                  <a:t>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245" t="-2030" r="-692" b="-76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ál 25"/>
          <p:cNvSpPr/>
          <p:nvPr/>
        </p:nvSpPr>
        <p:spPr>
          <a:xfrm>
            <a:off x="5716151" y="3104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2" name="Skupina 131"/>
          <p:cNvGrpSpPr/>
          <p:nvPr/>
        </p:nvGrpSpPr>
        <p:grpSpPr>
          <a:xfrm>
            <a:off x="5816145" y="2729533"/>
            <a:ext cx="435360" cy="447458"/>
            <a:chOff x="5086335" y="2726952"/>
            <a:chExt cx="435360" cy="447458"/>
          </a:xfrm>
        </p:grpSpPr>
        <p:sp>
          <p:nvSpPr>
            <p:cNvPr id="133" name="Ovál 132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/>
            <p:nvPr/>
          </p:nvCxnSpPr>
          <p:spPr>
            <a:xfrm flipV="1">
              <a:off x="5435308" y="2852937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flipV="1">
            <a:off x="4716016" y="1556811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724128" y="3141163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14096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18634" y="2618675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5449916" y="4869160"/>
            <a:ext cx="2195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rastúca,</a:t>
            </a:r>
          </a:p>
          <a:p>
            <a:r>
              <a:rPr lang="sk-SK" sz="1200" i="1" dirty="0"/>
              <a:t>l</a:t>
            </a:r>
            <a:r>
              <a:rPr lang="sk-SK" sz="1200" i="1" dirty="0" smtClean="0"/>
              <a:t>ebo zľava doprava ide do kopca.</a:t>
            </a:r>
            <a:endParaRPr lang="sk-SK" sz="1200" i="1" dirty="0"/>
          </a:p>
        </p:txBody>
      </p:sp>
      <p:cxnSp>
        <p:nvCxnSpPr>
          <p:cNvPr id="66" name="Rovná spojnica 65"/>
          <p:cNvCxnSpPr/>
          <p:nvPr/>
        </p:nvCxnSpPr>
        <p:spPr>
          <a:xfrm rot="16200000">
            <a:off x="5821892" y="34566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 rot="16200000">
            <a:off x="5806985" y="309657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475046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=2∙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475046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2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5" name="Rovná spojnica 74"/>
          <p:cNvCxnSpPr/>
          <p:nvPr/>
        </p:nvCxnSpPr>
        <p:spPr>
          <a:xfrm flipV="1">
            <a:off x="5184068" y="1094203"/>
            <a:ext cx="1548172" cy="35496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157285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=3∙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157285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18" t="-6667" r="-161925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3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7" name="Rovná spojnica 76"/>
          <p:cNvCxnSpPr/>
          <p:nvPr/>
        </p:nvCxnSpPr>
        <p:spPr>
          <a:xfrm flipV="1">
            <a:off x="5364088" y="373306"/>
            <a:ext cx="1296144" cy="4270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 rot="18866546">
                <a:off x="6661880" y="1690700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6546">
                <a:off x="6661880" y="1690700"/>
                <a:ext cx="136767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BlokTextu 80"/>
              <p:cNvSpPr txBox="1"/>
              <p:nvPr/>
            </p:nvSpPr>
            <p:spPr>
              <a:xfrm rot="17778676">
                <a:off x="5833197" y="1073171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BlokTextu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78676">
                <a:off x="5833197" y="1073171"/>
                <a:ext cx="136767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BlokTextu 81"/>
              <p:cNvSpPr txBox="1"/>
              <p:nvPr/>
            </p:nvSpPr>
            <p:spPr>
              <a:xfrm rot="17202643">
                <a:off x="5679231" y="712031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BlokTextu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02643">
                <a:off x="5679231" y="712031"/>
                <a:ext cx="136767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BlokTextu 83"/>
          <p:cNvSpPr txBox="1"/>
          <p:nvPr/>
        </p:nvSpPr>
        <p:spPr>
          <a:xfrm>
            <a:off x="3853368" y="5515089"/>
            <a:ext cx="479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Priamky sa spájajú v počiatku súradnicového systému.</a:t>
            </a:r>
            <a:endParaRPr lang="sk-SK" sz="1200" i="1" dirty="0">
              <a:solidFill>
                <a:srgbClr val="FF0000"/>
              </a:solidFill>
            </a:endParaRPr>
          </a:p>
        </p:txBody>
      </p:sp>
      <p:sp>
        <p:nvSpPr>
          <p:cNvPr id="104" name="BlokTextu 103"/>
          <p:cNvSpPr txBox="1"/>
          <p:nvPr/>
        </p:nvSpPr>
        <p:spPr>
          <a:xfrm>
            <a:off x="5515014" y="2272216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</a:t>
            </a:r>
            <a:r>
              <a:rPr lang="sk-SK" dirty="0" smtClean="0"/>
              <a:t>      </a:t>
            </a:r>
            <a:endParaRPr lang="sk-SK" dirty="0"/>
          </a:p>
        </p:txBody>
      </p:sp>
      <p:sp>
        <p:nvSpPr>
          <p:cNvPr id="105" name="BlokTextu 104"/>
          <p:cNvSpPr txBox="1"/>
          <p:nvPr/>
        </p:nvSpPr>
        <p:spPr>
          <a:xfrm>
            <a:off x="5521924" y="1916832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      </a:t>
            </a:r>
            <a:endParaRPr lang="sk-SK" dirty="0"/>
          </a:p>
        </p:txBody>
      </p:sp>
      <p:cxnSp>
        <p:nvCxnSpPr>
          <p:cNvPr id="17" name="Rovná spojnica 16"/>
          <p:cNvCxnSpPr/>
          <p:nvPr/>
        </p:nvCxnSpPr>
        <p:spPr>
          <a:xfrm>
            <a:off x="1115616" y="3883676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1115616" y="4495230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Skupina 140"/>
          <p:cNvGrpSpPr/>
          <p:nvPr/>
        </p:nvGrpSpPr>
        <p:grpSpPr>
          <a:xfrm>
            <a:off x="5832160" y="2364768"/>
            <a:ext cx="396024" cy="447458"/>
            <a:chOff x="5086335" y="2726952"/>
            <a:chExt cx="396024" cy="447458"/>
          </a:xfrm>
        </p:grpSpPr>
        <p:sp>
          <p:nvSpPr>
            <p:cNvPr id="142" name="Ovál 141"/>
            <p:cNvSpPr/>
            <p:nvPr/>
          </p:nvSpPr>
          <p:spPr>
            <a:xfrm>
              <a:off x="5302359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43" name="Rovná spojnica 142"/>
            <p:cNvCxnSpPr/>
            <p:nvPr/>
          </p:nvCxnSpPr>
          <p:spPr>
            <a:xfrm flipV="1">
              <a:off x="5410351" y="2852937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ovná spojnica 143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Skupina 144"/>
          <p:cNvGrpSpPr/>
          <p:nvPr/>
        </p:nvGrpSpPr>
        <p:grpSpPr>
          <a:xfrm>
            <a:off x="5823931" y="2009424"/>
            <a:ext cx="396024" cy="447458"/>
            <a:chOff x="5086335" y="2726952"/>
            <a:chExt cx="396024" cy="447458"/>
          </a:xfrm>
        </p:grpSpPr>
        <p:sp>
          <p:nvSpPr>
            <p:cNvPr id="146" name="Ovál 145"/>
            <p:cNvSpPr/>
            <p:nvPr/>
          </p:nvSpPr>
          <p:spPr>
            <a:xfrm>
              <a:off x="5302359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47" name="Rovná spojnica 146"/>
            <p:cNvCxnSpPr/>
            <p:nvPr/>
          </p:nvCxnSpPr>
          <p:spPr>
            <a:xfrm flipV="1">
              <a:off x="5410351" y="2852937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Rovná spojnica 147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5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4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4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8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4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2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9" grpId="0"/>
      <p:bldP spid="137" grpId="0"/>
      <p:bldP spid="138" grpId="0"/>
      <p:bldP spid="40" grpId="0"/>
      <p:bldP spid="12" grpId="0"/>
      <p:bldP spid="81" grpId="0"/>
      <p:bldP spid="82" grpId="0"/>
      <p:bldP spid="84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708470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708470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dirty="0" smtClean="0"/>
                            <a:t>x</a:t>
                          </a:r>
                          <a:r>
                            <a:rPr lang="sk-SK" baseline="0" dirty="0" smtClean="0"/>
                            <a:t> = </a:t>
                          </a:r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x = 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-1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</a:t>
                </a:r>
                <a:r>
                  <a:rPr lang="sk-SK" u="sng" dirty="0" smtClean="0"/>
                  <a:t>priamka</a:t>
                </a:r>
                <a:r>
                  <a:rPr lang="sk-SK" dirty="0" smtClean="0"/>
                  <a:t>. Priamka je určená </a:t>
                </a:r>
                <a:r>
                  <a:rPr lang="sk-SK" u="sng" dirty="0" smtClean="0"/>
                  <a:t>dvomi bodmi</a:t>
                </a:r>
                <a:r>
                  <a:rPr lang="sk-SK" dirty="0" smtClean="0"/>
                  <a:t>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</a:t>
                </a:r>
                <a:r>
                  <a:rPr lang="sk-SK" u="sng" dirty="0" smtClean="0"/>
                  <a:t>dve hodnoty</a:t>
                </a:r>
                <a:r>
                  <a:rPr lang="sk-SK" dirty="0" smtClean="0"/>
                  <a:t>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8" y="969062"/>
                <a:ext cx="4406857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245" t="-2030" r="-692" b="-76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ál 25"/>
          <p:cNvSpPr/>
          <p:nvPr/>
        </p:nvSpPr>
        <p:spPr>
          <a:xfrm>
            <a:off x="5716151" y="310498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2" name="Skupina 131"/>
          <p:cNvGrpSpPr/>
          <p:nvPr/>
        </p:nvGrpSpPr>
        <p:grpSpPr>
          <a:xfrm>
            <a:off x="5791651" y="3130711"/>
            <a:ext cx="435360" cy="514313"/>
            <a:chOff x="5086335" y="2392639"/>
            <a:chExt cx="435360" cy="514313"/>
          </a:xfrm>
        </p:grpSpPr>
        <p:sp>
          <p:nvSpPr>
            <p:cNvPr id="133" name="Ovál 132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/>
            <p:nvPr/>
          </p:nvCxnSpPr>
          <p:spPr>
            <a:xfrm flipV="1">
              <a:off x="5450860" y="2392639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rot="16200000" flipV="1">
            <a:off x="4249381" y="1692400"/>
            <a:ext cx="2808312" cy="2664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724128" y="3141163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14096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09760" y="336194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383965" y="829310"/>
            <a:ext cx="2195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klesajúca,</a:t>
            </a:r>
          </a:p>
          <a:p>
            <a:r>
              <a:rPr lang="sk-SK" sz="1200" i="1" dirty="0"/>
              <a:t>l</a:t>
            </a:r>
            <a:r>
              <a:rPr lang="sk-SK" sz="1200" i="1" dirty="0" smtClean="0"/>
              <a:t>ebo zľava doprava ide z kopca.</a:t>
            </a:r>
            <a:endParaRPr lang="sk-SK" sz="1200" i="1" dirty="0"/>
          </a:p>
        </p:txBody>
      </p:sp>
      <p:cxnSp>
        <p:nvCxnSpPr>
          <p:cNvPr id="66" name="Rovná spojnica 65"/>
          <p:cNvCxnSpPr/>
          <p:nvPr/>
        </p:nvCxnSpPr>
        <p:spPr>
          <a:xfrm rot="16200000">
            <a:off x="5821892" y="34566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/>
          <p:cNvCxnSpPr/>
          <p:nvPr/>
        </p:nvCxnSpPr>
        <p:spPr>
          <a:xfrm rot="16200000">
            <a:off x="5806985" y="309657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734555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=−2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uľk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734555"/>
                  </p:ext>
                </p:extLst>
              </p:nvPr>
            </p:nvGraphicFramePr>
            <p:xfrm>
              <a:off x="453387" y="3573016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-2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5" name="Rovná spojnica 74"/>
          <p:cNvCxnSpPr/>
          <p:nvPr/>
        </p:nvCxnSpPr>
        <p:spPr>
          <a:xfrm flipH="1" flipV="1">
            <a:off x="5071656" y="1620382"/>
            <a:ext cx="1624580" cy="3464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48890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=−3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-3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uľka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48890"/>
                  </p:ext>
                </p:extLst>
              </p:nvPr>
            </p:nvGraphicFramePr>
            <p:xfrm>
              <a:off x="467544" y="4210288"/>
              <a:ext cx="3816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18" t="-6667" r="-161925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y = -3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7" name="Rovná spojnica 76"/>
          <p:cNvCxnSpPr/>
          <p:nvPr/>
        </p:nvCxnSpPr>
        <p:spPr>
          <a:xfrm flipH="1" flipV="1">
            <a:off x="5364089" y="1916832"/>
            <a:ext cx="1152127" cy="3456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 rot="2834934">
                <a:off x="5961812" y="3984984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34934">
                <a:off x="5961812" y="3984984"/>
                <a:ext cx="136767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BlokTextu 80"/>
              <p:cNvSpPr txBox="1"/>
              <p:nvPr/>
            </p:nvSpPr>
            <p:spPr>
              <a:xfrm rot="3964286">
                <a:off x="5774481" y="4612486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=−2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BlokTextu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4286">
                <a:off x="5774481" y="4612486"/>
                <a:ext cx="136767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BlokTextu 81"/>
              <p:cNvSpPr txBox="1"/>
              <p:nvPr/>
            </p:nvSpPr>
            <p:spPr>
              <a:xfrm rot="4312278">
                <a:off x="5623148" y="4900518"/>
                <a:ext cx="136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=−3</m:t>
                      </m:r>
                      <m:r>
                        <a:rPr lang="sk-SK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BlokTextu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312278">
                <a:off x="5623148" y="4900518"/>
                <a:ext cx="136767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BlokTextu 83"/>
          <p:cNvSpPr txBox="1"/>
          <p:nvPr/>
        </p:nvSpPr>
        <p:spPr>
          <a:xfrm>
            <a:off x="6160661" y="1425310"/>
            <a:ext cx="270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Priamky sa navzájom stretajú v počiatku súradnicového systému.</a:t>
            </a:r>
            <a:endParaRPr lang="sk-SK" sz="1200" i="1" dirty="0">
              <a:solidFill>
                <a:srgbClr val="FF0000"/>
              </a:solidFill>
            </a:endParaRPr>
          </a:p>
        </p:txBody>
      </p:sp>
      <p:sp>
        <p:nvSpPr>
          <p:cNvPr id="98" name="BlokTextu 97"/>
          <p:cNvSpPr txBox="1"/>
          <p:nvPr/>
        </p:nvSpPr>
        <p:spPr>
          <a:xfrm>
            <a:off x="5521924" y="3701590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-2      </a:t>
            </a:r>
            <a:endParaRPr lang="sk-SK" dirty="0"/>
          </a:p>
        </p:txBody>
      </p:sp>
      <p:sp>
        <p:nvSpPr>
          <p:cNvPr id="104" name="BlokTextu 103"/>
          <p:cNvSpPr txBox="1"/>
          <p:nvPr/>
        </p:nvSpPr>
        <p:spPr>
          <a:xfrm>
            <a:off x="5521924" y="4077072"/>
            <a:ext cx="6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-3      </a:t>
            </a:r>
            <a:endParaRPr lang="sk-SK" dirty="0"/>
          </a:p>
        </p:txBody>
      </p:sp>
      <p:cxnSp>
        <p:nvCxnSpPr>
          <p:cNvPr id="17" name="Rovná spojnica 16"/>
          <p:cNvCxnSpPr/>
          <p:nvPr/>
        </p:nvCxnSpPr>
        <p:spPr>
          <a:xfrm>
            <a:off x="1187624" y="387484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1187624" y="4508640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Skupina 130"/>
          <p:cNvGrpSpPr/>
          <p:nvPr/>
        </p:nvGrpSpPr>
        <p:grpSpPr>
          <a:xfrm>
            <a:off x="5792824" y="3490751"/>
            <a:ext cx="435360" cy="514313"/>
            <a:chOff x="5086335" y="2392639"/>
            <a:chExt cx="435360" cy="514313"/>
          </a:xfrm>
        </p:grpSpPr>
        <p:sp>
          <p:nvSpPr>
            <p:cNvPr id="136" name="Ovál 135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9" name="Rovná spojnica 138"/>
            <p:cNvCxnSpPr/>
            <p:nvPr/>
          </p:nvCxnSpPr>
          <p:spPr>
            <a:xfrm flipV="1">
              <a:off x="5450860" y="2392639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Rovná spojnica 139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Skupina 140"/>
          <p:cNvGrpSpPr/>
          <p:nvPr/>
        </p:nvGrpSpPr>
        <p:grpSpPr>
          <a:xfrm>
            <a:off x="5796136" y="3850791"/>
            <a:ext cx="435360" cy="514313"/>
            <a:chOff x="5086335" y="2392639"/>
            <a:chExt cx="435360" cy="514313"/>
          </a:xfrm>
        </p:grpSpPr>
        <p:sp>
          <p:nvSpPr>
            <p:cNvPr id="142" name="Ovál 141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43" name="Rovná spojnica 142"/>
            <p:cNvCxnSpPr/>
            <p:nvPr/>
          </p:nvCxnSpPr>
          <p:spPr>
            <a:xfrm flipV="1">
              <a:off x="5450860" y="2392639"/>
              <a:ext cx="0" cy="32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ovná spojnica 143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4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4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4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9" grpId="0"/>
      <p:bldP spid="137" grpId="0"/>
      <p:bldP spid="138" grpId="0"/>
      <p:bldP spid="40" grpId="0"/>
      <p:bldP spid="12" grpId="0"/>
      <p:bldP spid="81" grpId="0"/>
      <p:bldP spid="82" grpId="0"/>
      <p:bldP spid="84" grpId="0"/>
      <p:bldP spid="98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219450"/>
            <a:ext cx="2381250" cy="876300"/>
          </a:xfrm>
        </p:spPr>
      </p:pic>
    </p:spTree>
    <p:extLst>
      <p:ext uri="{BB962C8B-B14F-4D97-AF65-F5344CB8AC3E}">
        <p14:creationId xmlns:p14="http://schemas.microsoft.com/office/powerpoint/2010/main" val="321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1186</TotalTime>
  <Words>239</Words>
  <Application>Microsoft Office PowerPoint</Application>
  <PresentationFormat>Prezentácia na obrazovke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Cambria Math</vt:lpstr>
      <vt:lpstr>Horizont</vt:lpstr>
      <vt:lpstr>Lineárne funkcie 00b</vt:lpstr>
      <vt:lpstr>y=x</vt:lpstr>
      <vt:lpstr>y=-x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Veta sss</dc:title>
  <dc:creator>User</dc:creator>
  <cp:lastModifiedBy>Dušan Andraško</cp:lastModifiedBy>
  <cp:revision>81</cp:revision>
  <dcterms:created xsi:type="dcterms:W3CDTF">2020-04-23T18:15:35Z</dcterms:created>
  <dcterms:modified xsi:type="dcterms:W3CDTF">2021-04-26T04:02:16Z</dcterms:modified>
</cp:coreProperties>
</file>