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140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507031-D706-4031-85DA-7DAF1CA422DE}" type="datetimeFigureOut">
              <a:rPr lang="sk-SK" smtClean="0"/>
              <a:t>25. 2. 2021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5E1CAB9-F4B8-407C-A8E4-ADC3CA7D95C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Diana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Maliková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Gymnázium Gelnica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Berlin Sans FB Demi" pitchFamily="34" charset="0"/>
              </a:rPr>
              <a:t>ENERGIA SLNKA UKRYTA VO VODE</a:t>
            </a:r>
            <a:br>
              <a:rPr lang="sk-SK" dirty="0" smtClean="0">
                <a:latin typeface="Berlin Sans FB Demi" pitchFamily="34" charset="0"/>
              </a:rPr>
            </a:br>
            <a:r>
              <a:rPr lang="sk-SK" dirty="0" smtClean="0">
                <a:latin typeface="Berlin Sans FB Demi" pitchFamily="34" charset="0"/>
              </a:rPr>
              <a:t>(VODNE ELEK.)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https://sk.wikipedia.org/wiki/Vodn%C3%A1_energia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2285984" y="40719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https://showmeslovakia.eu/technicky-div-slovenska-ktory-ponuka-neuveritelny-vyhlad-na-tatry-cierny-vah/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7422" y="642918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Vodná elektráreň</a:t>
            </a:r>
            <a:r>
              <a:rPr lang="sk-SK" sz="2400" dirty="0"/>
              <a:t> je </a:t>
            </a:r>
            <a:r>
              <a:rPr lang="sk-SK" sz="2400" dirty="0" smtClean="0"/>
              <a:t>výrobňa elektrickej energie</a:t>
            </a:r>
            <a:r>
              <a:rPr lang="sk-SK" sz="2400" dirty="0"/>
              <a:t>. Predstavuje technologický celok, premieňajúci </a:t>
            </a:r>
            <a:r>
              <a:rPr lang="sk-SK" sz="2400" dirty="0" smtClean="0"/>
              <a:t>potenciálnu energiu</a:t>
            </a:r>
            <a:r>
              <a:rPr lang="sk-SK" sz="2400" dirty="0"/>
              <a:t> vody na elektrickú energiu.</a:t>
            </a:r>
          </a:p>
          <a:p>
            <a:r>
              <a:rPr lang="sk-SK" sz="2400" dirty="0"/>
              <a:t>Bežná vodná elektráreň sa skladá z priehradnej hrádze alebo stavidla, ktoré zadržuje vodu a strojovne s turbínami a </a:t>
            </a:r>
            <a:r>
              <a:rPr lang="sk-SK" sz="2400" dirty="0" smtClean="0"/>
              <a:t>generátormi na </a:t>
            </a:r>
            <a:r>
              <a:rPr lang="sk-SK" sz="2400" dirty="0"/>
              <a:t>výrobu elektrickej energie. Takúto stavbu nazývame aj vodné dielo.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571604" y="2928934"/>
            <a:ext cx="5143536" cy="1357322"/>
          </a:xfrm>
        </p:spPr>
        <p:txBody>
          <a:bodyPr>
            <a:normAutofit lnSpcReduction="10000"/>
          </a:bodyPr>
          <a:lstStyle/>
          <a:p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</a:rPr>
              <a:t>Druhy </a:t>
            </a: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</a:rPr>
              <a:t>vodných </a:t>
            </a: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</a:rPr>
              <a:t>elektrární: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00298" y="27146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Prietokové-(bežné) vodné elektrárne využívajú na svoju prevádzku energiu vody z rieky alebo prívodného kanála.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357554" y="1428736"/>
            <a:ext cx="2066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 smtClean="0">
                <a:solidFill>
                  <a:srgbClr val="0070C0"/>
                </a:solidFill>
              </a:rPr>
              <a:t>Prietokové</a:t>
            </a:r>
            <a:endParaRPr lang="sk-SK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71736" y="2143116"/>
            <a:ext cx="457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rgbClr val="0070C0"/>
                </a:solidFill>
              </a:rPr>
              <a:t>Akumulačné- elektrárne majú nádrže, do ktorých môžu v prípade potreby uskladniť vodu. Voda môže byť k turbíne privádzaná buď v čase potreby výroby elektriny alebo priebežne.</a:t>
            </a:r>
            <a:endParaRPr lang="sk-SK" sz="2800" dirty="0" smtClean="0">
              <a:solidFill>
                <a:srgbClr val="0070C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286116" y="1214422"/>
            <a:ext cx="2722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</a:rPr>
              <a:t>Akumulačné</a:t>
            </a:r>
            <a:endParaRPr lang="sk-SK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572000" y="250030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err="1" smtClean="0">
                <a:solidFill>
                  <a:srgbClr val="FFFF00"/>
                </a:solidFill>
              </a:rPr>
              <a:t>Prečerpávacie-Pracujú</a:t>
            </a:r>
            <a:r>
              <a:rPr lang="sk-SK" dirty="0" smtClean="0">
                <a:solidFill>
                  <a:srgbClr val="FFFF00"/>
                </a:solidFill>
              </a:rPr>
              <a:t> na veľmi jednoduchom princípe využívajúc dve navzájom prepojené vodné nádrže (vyššie a nižšie položenú). Voda skladovaná vo vyššie položenej nádrži je zásobárňou potenciálnej energie. Počas obdobia s vysokou spotrebou elektrickej energie sa voda z vyššej nádrže vypúšťa kanálom do spodnej nádrže, pričom prechádza cez turbínu elektrárne (výroba elektriny). V čase, keď spotreba elektriny v sieti je nízka, prečerpáva sa voda zo spodnej do hornej nádrže, pričom sa energia spotrebováva. Toto prebieha zvyčajne v noci.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571736" y="1428736"/>
            <a:ext cx="2618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Prečerpávacie</a:t>
            </a:r>
            <a:endParaRPr lang="sk-SK" sz="3200" dirty="0">
              <a:solidFill>
                <a:srgbClr val="FF0000"/>
              </a:solidFill>
            </a:endParaRPr>
          </a:p>
        </p:txBody>
      </p:sp>
      <p:pic>
        <p:nvPicPr>
          <p:cNvPr id="58370" name="Picture 2" descr="Technický div Slovenska ponúka neuveriteľný výhľad na Tatry - Čierny Váh |  Show me Slovak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71810"/>
            <a:ext cx="4214842" cy="235967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58" y="363915"/>
            <a:ext cx="457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</a:rPr>
              <a:t>Výhody  VE</a:t>
            </a:r>
            <a:endParaRPr lang="sk-SK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sz="2400" dirty="0">
                <a:solidFill>
                  <a:srgbClr val="FFFF00"/>
                </a:solidFill>
              </a:rPr>
              <a:t>vodná energia patrí k obnoviteľným zdrojom</a:t>
            </a:r>
          </a:p>
          <a:p>
            <a:r>
              <a:rPr lang="sk-SK" sz="2400" dirty="0">
                <a:solidFill>
                  <a:srgbClr val="0070C0"/>
                </a:solidFill>
              </a:rPr>
              <a:t>prevádzka len minimálne zaťažuje životné prostredie</a:t>
            </a:r>
          </a:p>
          <a:p>
            <a:r>
              <a:rPr lang="sk-SK" sz="2400" dirty="0">
                <a:solidFill>
                  <a:srgbClr val="FFFF00"/>
                </a:solidFill>
              </a:rPr>
              <a:t>elektrárne sa dajú ovládať na diaľku, prevádzka si vyžaduje minimum ľudí</a:t>
            </a:r>
          </a:p>
          <a:p>
            <a:r>
              <a:rPr lang="sk-SK" sz="2400" dirty="0">
                <a:solidFill>
                  <a:srgbClr val="0070C0"/>
                </a:solidFill>
              </a:rPr>
              <a:t>nábeh výroby energie trvá rádovo len sekundy a je vhodným zdrojom špičkovej energie</a:t>
            </a:r>
          </a:p>
          <a:p>
            <a:r>
              <a:rPr lang="sk-SK" sz="2400" dirty="0">
                <a:solidFill>
                  <a:srgbClr val="FFFF00"/>
                </a:solidFill>
              </a:rPr>
              <a:t>priehradné nádrže slúžia na rekreáciu, rybolov, no poskytujú aj zdroj pitnej i priemyselnej vody</a:t>
            </a:r>
          </a:p>
          <a:p>
            <a:r>
              <a:rPr lang="sk-SK" sz="2400" dirty="0">
                <a:solidFill>
                  <a:srgbClr val="0070C0"/>
                </a:solidFill>
              </a:rPr>
              <a:t>vodné elektrárne majú dlhú životnosť</a:t>
            </a:r>
          </a:p>
        </p:txBody>
      </p:sp>
      <p:pic>
        <p:nvPicPr>
          <p:cNvPr id="56322" name="Picture 2" descr="Štvrtá vodná elektráreň na šiestich kilometroch rieky - SME | MY Lipt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57166"/>
            <a:ext cx="3929090" cy="315751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71472" y="1000108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b="1" dirty="0" smtClean="0">
                <a:solidFill>
                  <a:srgbClr val="FFC000"/>
                </a:solidFill>
              </a:rPr>
              <a:t>Nevýhody  VE</a:t>
            </a:r>
            <a:endParaRPr lang="sk-SK" sz="3200" b="1" dirty="0">
              <a:solidFill>
                <a:srgbClr val="FFC000"/>
              </a:solidFill>
            </a:endParaRPr>
          </a:p>
          <a:p>
            <a:r>
              <a:rPr lang="sk-SK" sz="2400" dirty="0">
                <a:solidFill>
                  <a:srgbClr val="0070C0"/>
                </a:solidFill>
              </a:rPr>
              <a:t>finančne a časovo náročná výstavba s nutnosťou zatopenia veľkého územia</a:t>
            </a:r>
          </a:p>
          <a:p>
            <a:r>
              <a:rPr lang="sk-SK" sz="2400" dirty="0">
                <a:solidFill>
                  <a:srgbClr val="FFFF00"/>
                </a:solidFill>
              </a:rPr>
              <a:t>závislosť na stabilnom prietoku vody</a:t>
            </a:r>
          </a:p>
          <a:p>
            <a:r>
              <a:rPr lang="sk-SK" sz="2400" dirty="0">
                <a:solidFill>
                  <a:srgbClr val="0070C0"/>
                </a:solidFill>
              </a:rPr>
              <a:t>priehrada dokáže zabrániť menším povodniam, veľké však ovplyvňuje len čiastočne</a:t>
            </a:r>
          </a:p>
          <a:p>
            <a:r>
              <a:rPr lang="sk-SK" sz="2400" dirty="0">
                <a:solidFill>
                  <a:srgbClr val="FFFF00"/>
                </a:solidFill>
              </a:rPr>
              <a:t>riziko havárie</a:t>
            </a:r>
          </a:p>
          <a:p>
            <a:r>
              <a:rPr lang="sk-SK" sz="2400" dirty="0">
                <a:solidFill>
                  <a:srgbClr val="0070C0"/>
                </a:solidFill>
              </a:rPr>
              <a:t>devastácia riečneho ekosystému, vytváranie bariér migrujúcim rybám</a:t>
            </a:r>
          </a:p>
        </p:txBody>
      </p:sp>
      <p:pic>
        <p:nvPicPr>
          <p:cNvPr id="62466" name="Picture 2" descr="Rybári na Horehroní zažili najsmutnejší víkend. Z katastrofy obviňujú vodnú  elektráreň | TVnovin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285992"/>
            <a:ext cx="4143372" cy="233212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90000"/>
                  </a:schemeClr>
                </a:solidFill>
              </a:rPr>
              <a:t>Určite sa daný typ využitia energie bude používať aj v budúcnosti</a:t>
            </a:r>
            <a:endParaRPr lang="sk-SK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43174" y="4857760"/>
            <a:ext cx="4437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 smtClean="0">
                <a:solidFill>
                  <a:schemeClr val="tx2">
                    <a:lumMod val="90000"/>
                  </a:schemeClr>
                </a:solidFill>
              </a:rPr>
              <a:t>Je to šetrnejšie k prírode</a:t>
            </a:r>
            <a:endParaRPr lang="sk-SK" sz="32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159</TotalTime>
  <Words>195</Words>
  <Application>Microsoft Office PowerPoint</Application>
  <PresentationFormat>Prezentácia na obrazovke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Papier</vt:lpstr>
      <vt:lpstr>ENERGIA SLNKA UKRYTA VO VODE (VODNE ELEK.)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SLNKA UKRYTá VO VODE (VODN</dc:title>
  <dc:creator>Malik</dc:creator>
  <cp:lastModifiedBy>Malik</cp:lastModifiedBy>
  <cp:revision>17</cp:revision>
  <dcterms:created xsi:type="dcterms:W3CDTF">2021-02-25T10:28:52Z</dcterms:created>
  <dcterms:modified xsi:type="dcterms:W3CDTF">2021-02-25T13:07:55Z</dcterms:modified>
</cp:coreProperties>
</file>