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7" name="Rovnoramenný trojuholník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Nadpis 7"/>
          <p:cNvSpPr>
            <a:spLocks noGrp="1"/>
          </p:cNvSpPr>
          <p:nvPr>
            <p:ph type="ctrTitle"/>
          </p:nvPr>
        </p:nvSpPr>
        <p:spPr>
          <a:xfrm>
            <a:off x="540544" y="776288"/>
            <a:ext cx="8062912" cy="1470025"/>
          </a:xfrm>
        </p:spPr>
        <p:txBody>
          <a:bodyPr anchor="b">
            <a:normAutofit/>
          </a:bodyPr>
          <a:lstStyle>
            <a:lvl1pPr algn="r">
              <a:defRPr sz="4400"/>
            </a:lvl1pPr>
          </a:lstStyle>
          <a:p>
            <a:r>
              <a:rPr kumimoji="0" lang="sk-SK" smtClean="0"/>
              <a:t>Kliknite sem a upravte štýl predlohy nadpisov.</a:t>
            </a:r>
            <a:endParaRPr kumimoji="0" lang="en-US"/>
          </a:p>
        </p:txBody>
      </p:sp>
      <p:sp>
        <p:nvSpPr>
          <p:cNvPr id="9" name="Podnadpis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28" name="Zástupný symbol dátumu 27"/>
          <p:cNvSpPr>
            <a:spLocks noGrp="1"/>
          </p:cNvSpPr>
          <p:nvPr>
            <p:ph type="dt" sz="half" idx="10"/>
          </p:nvPr>
        </p:nvSpPr>
        <p:spPr>
          <a:xfrm>
            <a:off x="1371600" y="6012656"/>
            <a:ext cx="5791200" cy="365125"/>
          </a:xfrm>
        </p:spPr>
        <p:txBody>
          <a:bodyPr tIns="0" bIns="0" anchor="t"/>
          <a:lstStyle>
            <a:lvl1pPr algn="r">
              <a:defRPr sz="1000"/>
            </a:lvl1pPr>
          </a:lstStyle>
          <a:p>
            <a:fld id="{86090210-38B0-410A-A3B3-60B5BE89E788}" type="datetimeFigureOut">
              <a:rPr lang="sk-SK" smtClean="0"/>
              <a:t>2.3.2021</a:t>
            </a:fld>
            <a:endParaRPr lang="sk-SK" dirty="0"/>
          </a:p>
        </p:txBody>
      </p:sp>
      <p:sp>
        <p:nvSpPr>
          <p:cNvPr id="17" name="Zástupný symbol päty 16"/>
          <p:cNvSpPr>
            <a:spLocks noGrp="1"/>
          </p:cNvSpPr>
          <p:nvPr>
            <p:ph type="ftr" sz="quarter" idx="11"/>
          </p:nvPr>
        </p:nvSpPr>
        <p:spPr>
          <a:xfrm>
            <a:off x="1371600" y="5650704"/>
            <a:ext cx="5791200" cy="365125"/>
          </a:xfrm>
        </p:spPr>
        <p:txBody>
          <a:bodyPr tIns="0" bIns="0" anchor="b"/>
          <a:lstStyle>
            <a:lvl1pPr algn="r">
              <a:defRPr sz="1100"/>
            </a:lvl1pPr>
          </a:lstStyle>
          <a:p>
            <a:endParaRPr lang="sk-SK" dirty="0"/>
          </a:p>
        </p:txBody>
      </p:sp>
      <p:sp>
        <p:nvSpPr>
          <p:cNvPr id="29" name="Zástupný symbol čísla snímky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65B5F99-7A9D-49A4-817E-D04EF168E6AA}" type="slidenum">
              <a:rPr lang="sk-SK" smtClean="0"/>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86090210-38B0-410A-A3B3-60B5BE89E788}" type="datetimeFigureOut">
              <a:rPr lang="sk-SK" smtClean="0"/>
              <a:t>2.3.2021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165B5F99-7A9D-49A4-817E-D04EF168E6AA}" type="slidenum">
              <a:rPr lang="sk-SK" smtClean="0"/>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781800" y="381000"/>
            <a:ext cx="1905000" cy="5486400"/>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381000"/>
            <a:ext cx="6248400" cy="5486400"/>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86090210-38B0-410A-A3B3-60B5BE89E788}" type="datetimeFigureOut">
              <a:rPr lang="sk-SK" smtClean="0"/>
              <a:t>2.3.2021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165B5F99-7A9D-49A4-817E-D04EF168E6AA}" type="slidenum">
              <a:rPr lang="sk-SK" smtClean="0"/>
              <a:t>‹#›</a:t>
            </a:fld>
            <a:endParaRPr lang="sk-S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267494"/>
            <a:ext cx="8229600" cy="1399032"/>
          </a:xfrm>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a:xfrm>
            <a:off x="457200" y="1882808"/>
            <a:ext cx="8229600" cy="4572000"/>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a:xfrm>
            <a:off x="4791456" y="6480048"/>
            <a:ext cx="2133600" cy="301752"/>
          </a:xfrm>
        </p:spPr>
        <p:txBody>
          <a:bodyPr/>
          <a:lstStyle/>
          <a:p>
            <a:fld id="{86090210-38B0-410A-A3B3-60B5BE89E788}" type="datetimeFigureOut">
              <a:rPr lang="sk-SK" smtClean="0"/>
              <a:t>2.3.2021</a:t>
            </a:fld>
            <a:endParaRPr lang="sk-SK" dirty="0"/>
          </a:p>
        </p:txBody>
      </p:sp>
      <p:sp>
        <p:nvSpPr>
          <p:cNvPr id="5" name="Zástupný symbol päty 4"/>
          <p:cNvSpPr>
            <a:spLocks noGrp="1"/>
          </p:cNvSpPr>
          <p:nvPr>
            <p:ph type="ftr" sz="quarter" idx="11"/>
          </p:nvPr>
        </p:nvSpPr>
        <p:spPr>
          <a:xfrm>
            <a:off x="457200" y="6480969"/>
            <a:ext cx="4260056" cy="300831"/>
          </a:xfrm>
        </p:spPr>
        <p:txBody>
          <a:bodyPr/>
          <a:lstStyle/>
          <a:p>
            <a:endParaRPr lang="sk-SK" dirty="0"/>
          </a:p>
        </p:txBody>
      </p:sp>
      <p:sp>
        <p:nvSpPr>
          <p:cNvPr id="6" name="Zástupný symbol čísla snímky 5"/>
          <p:cNvSpPr>
            <a:spLocks noGrp="1"/>
          </p:cNvSpPr>
          <p:nvPr>
            <p:ph type="sldNum" sz="quarter" idx="12"/>
          </p:nvPr>
        </p:nvSpPr>
        <p:spPr/>
        <p:txBody>
          <a:bodyPr/>
          <a:lstStyle/>
          <a:p>
            <a:fld id="{165B5F99-7A9D-49A4-817E-D04EF168E6AA}" type="slidenum">
              <a:rPr lang="sk-SK" smtClean="0"/>
              <a:t>‹#›</a:t>
            </a:fld>
            <a:endParaRPr lang="sk-S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2">
        <a:schemeClr val="bg1"/>
      </p:bgRef>
    </p:bg>
    <p:spTree>
      <p:nvGrpSpPr>
        <p:cNvPr id="1" name=""/>
        <p:cNvGrpSpPr/>
        <p:nvPr/>
      </p:nvGrpSpPr>
      <p:grpSpPr>
        <a:xfrm>
          <a:off x="0" y="0"/>
          <a:ext cx="0" cy="0"/>
          <a:chOff x="0" y="0"/>
          <a:chExt cx="0" cy="0"/>
        </a:xfrm>
      </p:grpSpPr>
      <p:sp>
        <p:nvSpPr>
          <p:cNvPr id="9" name="Pravouhlý trojuholník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Rovnoramenný trojuholník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Zástupný symbol dátumu 3"/>
          <p:cNvSpPr>
            <a:spLocks noGrp="1"/>
          </p:cNvSpPr>
          <p:nvPr>
            <p:ph type="dt" sz="half" idx="10"/>
          </p:nvPr>
        </p:nvSpPr>
        <p:spPr>
          <a:xfrm>
            <a:off x="6955632" y="6477000"/>
            <a:ext cx="2133600" cy="304800"/>
          </a:xfrm>
        </p:spPr>
        <p:txBody>
          <a:bodyPr/>
          <a:lstStyle/>
          <a:p>
            <a:fld id="{86090210-38B0-410A-A3B3-60B5BE89E788}" type="datetimeFigureOut">
              <a:rPr lang="sk-SK" smtClean="0"/>
              <a:t>2.3.2021</a:t>
            </a:fld>
            <a:endParaRPr lang="sk-SK" dirty="0"/>
          </a:p>
        </p:txBody>
      </p:sp>
      <p:sp>
        <p:nvSpPr>
          <p:cNvPr id="5" name="Zástupný symbol päty 4"/>
          <p:cNvSpPr>
            <a:spLocks noGrp="1"/>
          </p:cNvSpPr>
          <p:nvPr>
            <p:ph type="ftr" sz="quarter" idx="11"/>
          </p:nvPr>
        </p:nvSpPr>
        <p:spPr>
          <a:xfrm>
            <a:off x="2619376" y="6480969"/>
            <a:ext cx="4260056" cy="300831"/>
          </a:xfrm>
        </p:spPr>
        <p:txBody>
          <a:bodyPr/>
          <a:lstStyle/>
          <a:p>
            <a:endParaRPr lang="sk-SK" dirty="0"/>
          </a:p>
        </p:txBody>
      </p:sp>
      <p:sp>
        <p:nvSpPr>
          <p:cNvPr id="6" name="Zástupný symbol čísla snímky 5"/>
          <p:cNvSpPr>
            <a:spLocks noGrp="1"/>
          </p:cNvSpPr>
          <p:nvPr>
            <p:ph type="sldNum" sz="quarter" idx="12"/>
          </p:nvPr>
        </p:nvSpPr>
        <p:spPr>
          <a:xfrm>
            <a:off x="8451056" y="809624"/>
            <a:ext cx="502920" cy="300831"/>
          </a:xfrm>
        </p:spPr>
        <p:txBody>
          <a:bodyPr/>
          <a:lstStyle/>
          <a:p>
            <a:fld id="{165B5F99-7A9D-49A4-817E-D04EF168E6AA}" type="slidenum">
              <a:rPr lang="sk-SK" smtClean="0"/>
              <a:t>‹#›</a:t>
            </a:fld>
            <a:endParaRPr lang="sk-SK" dirty="0"/>
          </a:p>
        </p:txBody>
      </p:sp>
      <p:cxnSp>
        <p:nvCxnSpPr>
          <p:cNvPr id="11" name="Rovná spojnica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Rovná spojnica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Nadpis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marL="0" algn="l">
              <a:defRPr/>
            </a:lvl1p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4791456" y="6480969"/>
            <a:ext cx="2133600" cy="301752"/>
          </a:xfrm>
        </p:spPr>
        <p:txBody>
          <a:bodyPr/>
          <a:lstStyle/>
          <a:p>
            <a:fld id="{86090210-38B0-410A-A3B3-60B5BE89E788}" type="datetimeFigureOut">
              <a:rPr lang="sk-SK" smtClean="0"/>
              <a:t>2.3.2021</a:t>
            </a:fld>
            <a:endParaRPr lang="sk-SK" dirty="0"/>
          </a:p>
        </p:txBody>
      </p:sp>
      <p:sp>
        <p:nvSpPr>
          <p:cNvPr id="6" name="Zástupný symbol päty 5"/>
          <p:cNvSpPr>
            <a:spLocks noGrp="1"/>
          </p:cNvSpPr>
          <p:nvPr>
            <p:ph type="ftr" sz="quarter" idx="11"/>
          </p:nvPr>
        </p:nvSpPr>
        <p:spPr>
          <a:xfrm>
            <a:off x="457200" y="6480969"/>
            <a:ext cx="4260056" cy="301752"/>
          </a:xfrm>
        </p:spPr>
        <p:txBody>
          <a:bodyPr/>
          <a:lstStyle/>
          <a:p>
            <a:endParaRPr lang="sk-SK" dirty="0"/>
          </a:p>
        </p:txBody>
      </p:sp>
      <p:sp>
        <p:nvSpPr>
          <p:cNvPr id="7" name="Zástupný symbol čísla snímky 6"/>
          <p:cNvSpPr>
            <a:spLocks noGrp="1"/>
          </p:cNvSpPr>
          <p:nvPr>
            <p:ph type="sldNum" sz="quarter" idx="12"/>
          </p:nvPr>
        </p:nvSpPr>
        <p:spPr>
          <a:xfrm>
            <a:off x="7589520" y="6480969"/>
            <a:ext cx="502920" cy="301752"/>
          </a:xfrm>
        </p:spPr>
        <p:txBody>
          <a:bodyPr/>
          <a:lstStyle/>
          <a:p>
            <a:fld id="{165B5F99-7A9D-49A4-817E-D04EF168E6AA}" type="slidenum">
              <a:rPr lang="sk-SK" smtClean="0"/>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a:xfrm>
            <a:off x="4791456" y="6480969"/>
            <a:ext cx="2130552" cy="301752"/>
          </a:xfrm>
        </p:spPr>
        <p:txBody>
          <a:bodyPr/>
          <a:lstStyle/>
          <a:p>
            <a:fld id="{86090210-38B0-410A-A3B3-60B5BE89E788}" type="datetimeFigureOut">
              <a:rPr lang="sk-SK" smtClean="0"/>
              <a:t>2.3.2021</a:t>
            </a:fld>
            <a:endParaRPr lang="sk-SK" dirty="0"/>
          </a:p>
        </p:txBody>
      </p:sp>
      <p:sp>
        <p:nvSpPr>
          <p:cNvPr id="8" name="Zástupný symbol päty 7"/>
          <p:cNvSpPr>
            <a:spLocks noGrp="1"/>
          </p:cNvSpPr>
          <p:nvPr>
            <p:ph type="ftr" sz="quarter" idx="11"/>
          </p:nvPr>
        </p:nvSpPr>
        <p:spPr>
          <a:xfrm>
            <a:off x="457200" y="6480969"/>
            <a:ext cx="4261104" cy="301752"/>
          </a:xfrm>
        </p:spPr>
        <p:txBody>
          <a:bodyPr/>
          <a:lstStyle/>
          <a:p>
            <a:endParaRPr lang="sk-SK" dirty="0"/>
          </a:p>
        </p:txBody>
      </p:sp>
      <p:sp>
        <p:nvSpPr>
          <p:cNvPr id="9" name="Zástupný symbol čísla snímky 8"/>
          <p:cNvSpPr>
            <a:spLocks noGrp="1"/>
          </p:cNvSpPr>
          <p:nvPr>
            <p:ph type="sldNum" sz="quarter" idx="12"/>
          </p:nvPr>
        </p:nvSpPr>
        <p:spPr>
          <a:xfrm>
            <a:off x="7589520" y="6483096"/>
            <a:ext cx="502920" cy="301752"/>
          </a:xfrm>
        </p:spPr>
        <p:txBody>
          <a:bodyPr/>
          <a:lstStyle>
            <a:lvl1pPr algn="ctr">
              <a:defRPr/>
            </a:lvl1pPr>
          </a:lstStyle>
          <a:p>
            <a:fld id="{165B5F99-7A9D-49A4-817E-D04EF168E6AA}" type="slidenum">
              <a:rPr lang="sk-SK" smtClean="0"/>
              <a:t>‹#›</a:t>
            </a:fld>
            <a:endParaRPr lang="sk-SK"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b="0"/>
            </a:lvl1p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86090210-38B0-410A-A3B3-60B5BE89E788}" type="datetimeFigureOut">
              <a:rPr lang="sk-SK" smtClean="0"/>
              <a:t>2.3.2021</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165B5F99-7A9D-49A4-817E-D04EF168E6AA}" type="slidenum">
              <a:rPr lang="sk-SK" smtClean="0"/>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a:xfrm>
            <a:off x="4791456" y="6480969"/>
            <a:ext cx="2133600" cy="301752"/>
          </a:xfrm>
        </p:spPr>
        <p:txBody>
          <a:bodyPr/>
          <a:lstStyle/>
          <a:p>
            <a:fld id="{86090210-38B0-410A-A3B3-60B5BE89E788}" type="datetimeFigureOut">
              <a:rPr lang="sk-SK" smtClean="0"/>
              <a:t>2.3.2021</a:t>
            </a:fld>
            <a:endParaRPr lang="sk-SK" dirty="0"/>
          </a:p>
        </p:txBody>
      </p:sp>
      <p:sp>
        <p:nvSpPr>
          <p:cNvPr id="3" name="Zástupný symbol päty 2"/>
          <p:cNvSpPr>
            <a:spLocks noGrp="1"/>
          </p:cNvSpPr>
          <p:nvPr>
            <p:ph type="ftr" sz="quarter" idx="11"/>
          </p:nvPr>
        </p:nvSpPr>
        <p:spPr>
          <a:xfrm>
            <a:off x="457200" y="6481890"/>
            <a:ext cx="4260056" cy="300831"/>
          </a:xfrm>
        </p:spPr>
        <p:txBody>
          <a:bodyPr/>
          <a:lstStyle/>
          <a:p>
            <a:endParaRPr lang="sk-SK" dirty="0"/>
          </a:p>
        </p:txBody>
      </p:sp>
      <p:sp>
        <p:nvSpPr>
          <p:cNvPr id="4" name="Zástupný symbol čísla snímky 3"/>
          <p:cNvSpPr>
            <a:spLocks noGrp="1"/>
          </p:cNvSpPr>
          <p:nvPr>
            <p:ph type="sldNum" sz="quarter" idx="12"/>
          </p:nvPr>
        </p:nvSpPr>
        <p:spPr>
          <a:xfrm>
            <a:off x="7589520" y="6480969"/>
            <a:ext cx="502920" cy="301752"/>
          </a:xfrm>
        </p:spPr>
        <p:txBody>
          <a:bodyPr/>
          <a:lstStyle/>
          <a:p>
            <a:fld id="{165B5F99-7A9D-49A4-817E-D04EF168E6AA}" type="slidenum">
              <a:rPr lang="sk-SK" smtClean="0"/>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278976" y="6556248"/>
            <a:ext cx="2133600" cy="301752"/>
          </a:xfrm>
        </p:spPr>
        <p:txBody>
          <a:bodyPr/>
          <a:lstStyle>
            <a:lvl1pPr>
              <a:defRPr sz="900"/>
            </a:lvl1pPr>
          </a:lstStyle>
          <a:p>
            <a:fld id="{86090210-38B0-410A-A3B3-60B5BE89E788}" type="datetimeFigureOut">
              <a:rPr lang="sk-SK" smtClean="0"/>
              <a:t>2.3.2021</a:t>
            </a:fld>
            <a:endParaRPr lang="sk-SK" dirty="0"/>
          </a:p>
        </p:txBody>
      </p:sp>
      <p:sp>
        <p:nvSpPr>
          <p:cNvPr id="6" name="Zástupný symbol päty 5"/>
          <p:cNvSpPr>
            <a:spLocks noGrp="1"/>
          </p:cNvSpPr>
          <p:nvPr>
            <p:ph type="ftr" sz="quarter" idx="11"/>
          </p:nvPr>
        </p:nvSpPr>
        <p:spPr>
          <a:xfrm>
            <a:off x="1135856" y="6556248"/>
            <a:ext cx="5143120" cy="301752"/>
          </a:xfrm>
        </p:spPr>
        <p:txBody>
          <a:bodyPr/>
          <a:lstStyle>
            <a:lvl1pPr>
              <a:defRPr sz="900"/>
            </a:lvl1pPr>
          </a:lstStyle>
          <a:p>
            <a:endParaRPr lang="sk-SK" dirty="0"/>
          </a:p>
        </p:txBody>
      </p:sp>
      <p:sp>
        <p:nvSpPr>
          <p:cNvPr id="7" name="Zástupný symbol čísla snímky 6"/>
          <p:cNvSpPr>
            <a:spLocks noGrp="1"/>
          </p:cNvSpPr>
          <p:nvPr>
            <p:ph type="sldNum" sz="quarter" idx="12"/>
          </p:nvPr>
        </p:nvSpPr>
        <p:spPr>
          <a:xfrm>
            <a:off x="8410576" y="6556248"/>
            <a:ext cx="502920" cy="301752"/>
          </a:xfrm>
        </p:spPr>
        <p:txBody>
          <a:bodyPr/>
          <a:lstStyle>
            <a:lvl1pPr>
              <a:defRPr sz="900"/>
            </a:lvl1pPr>
          </a:lstStyle>
          <a:p>
            <a:fld id="{165B5F99-7A9D-49A4-817E-D04EF168E6AA}" type="slidenum">
              <a:rPr lang="sk-SK" smtClean="0"/>
              <a:t>‹#›</a:t>
            </a:fld>
            <a:endParaRPr lang="sk-SK"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sk-SK" dirty="0" smtClean="0"/>
              <a:t>Ak chcete pridať obrázok, kliknite na ikonu</a:t>
            </a:r>
            <a:endParaRPr kumimoji="0" lang="en-US" dirty="0"/>
          </a:p>
        </p:txBody>
      </p:sp>
      <p:sp>
        <p:nvSpPr>
          <p:cNvPr id="4" name="Zástupný symbol text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a:xfrm>
            <a:off x="6108192" y="6556248"/>
            <a:ext cx="2103120" cy="301752"/>
          </a:xfrm>
        </p:spPr>
        <p:txBody>
          <a:bodyPr/>
          <a:lstStyle>
            <a:lvl1pPr>
              <a:defRPr sz="900"/>
            </a:lvl1pPr>
          </a:lstStyle>
          <a:p>
            <a:fld id="{86090210-38B0-410A-A3B3-60B5BE89E788}" type="datetimeFigureOut">
              <a:rPr lang="sk-SK" smtClean="0"/>
              <a:t>2.3.2021</a:t>
            </a:fld>
            <a:endParaRPr lang="sk-SK" dirty="0"/>
          </a:p>
        </p:txBody>
      </p:sp>
      <p:sp>
        <p:nvSpPr>
          <p:cNvPr id="6" name="Zástupný symbol päty 5"/>
          <p:cNvSpPr>
            <a:spLocks noGrp="1"/>
          </p:cNvSpPr>
          <p:nvPr>
            <p:ph type="ftr" sz="quarter" idx="11"/>
          </p:nvPr>
        </p:nvSpPr>
        <p:spPr>
          <a:xfrm>
            <a:off x="1170432" y="6557169"/>
            <a:ext cx="4948072" cy="301752"/>
          </a:xfrm>
        </p:spPr>
        <p:txBody>
          <a:bodyPr/>
          <a:lstStyle>
            <a:lvl1pPr>
              <a:defRPr sz="900"/>
            </a:lvl1pPr>
          </a:lstStyle>
          <a:p>
            <a:endParaRPr lang="sk-SK" dirty="0"/>
          </a:p>
        </p:txBody>
      </p:sp>
      <p:sp>
        <p:nvSpPr>
          <p:cNvPr id="7" name="Zástupný symbol čísla snímky 6"/>
          <p:cNvSpPr>
            <a:spLocks noGrp="1"/>
          </p:cNvSpPr>
          <p:nvPr>
            <p:ph type="sldNum" sz="quarter" idx="12"/>
          </p:nvPr>
        </p:nvSpPr>
        <p:spPr>
          <a:xfrm>
            <a:off x="8217192" y="6556248"/>
            <a:ext cx="365760" cy="301752"/>
          </a:xfrm>
        </p:spPr>
        <p:txBody>
          <a:bodyPr/>
          <a:lstStyle>
            <a:lvl1pPr algn="ctr">
              <a:defRPr sz="900"/>
            </a:lvl1pPr>
          </a:lstStyle>
          <a:p>
            <a:fld id="{165B5F99-7A9D-49A4-817E-D04EF168E6AA}" type="slidenum">
              <a:rPr lang="sk-SK" smtClean="0"/>
              <a:t>‹#›</a:t>
            </a:fld>
            <a:endParaRPr lang="sk-SK"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Pravouhlý trojuholník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Rovná spojnica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Rovná spojnica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Zástupný symbol nadpisu 21"/>
          <p:cNvSpPr>
            <a:spLocks noGrp="1"/>
          </p:cNvSpPr>
          <p:nvPr>
            <p:ph type="title"/>
          </p:nvPr>
        </p:nvSpPr>
        <p:spPr>
          <a:xfrm>
            <a:off x="457200" y="267494"/>
            <a:ext cx="8229600" cy="1399032"/>
          </a:xfrm>
          <a:prstGeom prst="rect">
            <a:avLst/>
          </a:prstGeom>
        </p:spPr>
        <p:txBody>
          <a:bodyPr vert="horz" anchor="ctr">
            <a:normAutofit/>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6090210-38B0-410A-A3B3-60B5BE89E788}" type="datetimeFigureOut">
              <a:rPr lang="sk-SK" smtClean="0"/>
              <a:t>2.3.2021</a:t>
            </a:fld>
            <a:endParaRPr lang="sk-SK" dirty="0"/>
          </a:p>
        </p:txBody>
      </p:sp>
      <p:sp>
        <p:nvSpPr>
          <p:cNvPr id="3" name="Zástupný symbol päty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sk-SK" dirty="0"/>
          </a:p>
        </p:txBody>
      </p:sp>
      <p:sp>
        <p:nvSpPr>
          <p:cNvPr id="23" name="Zástupný symbol čísla snímky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65B5F99-7A9D-49A4-817E-D04EF168E6AA}" type="slidenum">
              <a:rPr lang="sk-SK" smtClean="0"/>
              <a:t>‹#›</a:t>
            </a:fld>
            <a:endParaRPr lang="sk-SK"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k.wikipedia.org/w/index.php?title=Sol%C3%A1rne_kolektory&amp;action=edit&amp;redlink=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571472" y="1285860"/>
            <a:ext cx="8072494" cy="3071834"/>
          </a:xfrm>
        </p:spPr>
        <p:txBody>
          <a:bodyPr/>
          <a:lstStyle/>
          <a:p>
            <a:r>
              <a:rPr lang="sk-SK" dirty="0" smtClean="0">
                <a:solidFill>
                  <a:schemeClr val="tx1"/>
                </a:solidFill>
              </a:rPr>
              <a:t/>
            </a:r>
            <a:br>
              <a:rPr lang="sk-SK" dirty="0" smtClean="0">
                <a:solidFill>
                  <a:schemeClr val="tx1"/>
                </a:solidFill>
              </a:rPr>
            </a:br>
            <a:r>
              <a:rPr lang="sk-SK" dirty="0" smtClean="0">
                <a:solidFill>
                  <a:srgbClr val="FF0000"/>
                </a:solidFill>
              </a:rPr>
              <a:t>Solárna architektúra</a:t>
            </a:r>
            <a:endParaRPr lang="sk-SK" dirty="0">
              <a:solidFill>
                <a:srgbClr val="FF0000"/>
              </a:solidFill>
            </a:endParaRPr>
          </a:p>
        </p:txBody>
      </p:sp>
      <p:sp>
        <p:nvSpPr>
          <p:cNvPr id="5" name="Obdĺžnik 4"/>
          <p:cNvSpPr/>
          <p:nvPr/>
        </p:nvSpPr>
        <p:spPr>
          <a:xfrm>
            <a:off x="5000628" y="4429132"/>
            <a:ext cx="3332166" cy="707886"/>
          </a:xfrm>
          <a:prstGeom prst="rect">
            <a:avLst/>
          </a:prstGeom>
        </p:spPr>
        <p:txBody>
          <a:bodyPr wrap="square">
            <a:spAutoFit/>
          </a:bodyPr>
          <a:lstStyle/>
          <a:p>
            <a:pPr lvl="0" fontAlgn="base">
              <a:spcBef>
                <a:spcPct val="0"/>
              </a:spcBef>
              <a:spcAft>
                <a:spcPct val="0"/>
              </a:spcAft>
            </a:pPr>
            <a:r>
              <a:rPr lang="sk-SK" sz="2000" dirty="0">
                <a:solidFill>
                  <a:prstClr val="white"/>
                </a:solidFill>
                <a:latin typeface="Calibri" pitchFamily="34" charset="0"/>
                <a:ea typeface="Calibri" pitchFamily="34" charset="0"/>
                <a:cs typeface="Times New Roman" pitchFamily="18" charset="0"/>
              </a:rPr>
              <a:t>Meno­: Ľubomír Medvec    Škola: Gymnázium Gelnica</a:t>
            </a:r>
            <a:endParaRPr lang="sk-SK" sz="2000" dirty="0">
              <a:solidFill>
                <a:prstClr val="white"/>
              </a:solidFill>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Čo je solárna architektúra</a:t>
            </a:r>
            <a:endParaRPr lang="sk-SK" dirty="0"/>
          </a:p>
        </p:txBody>
      </p:sp>
      <p:sp>
        <p:nvSpPr>
          <p:cNvPr id="3" name="Zástupný symbol obsahu 2"/>
          <p:cNvSpPr>
            <a:spLocks noGrp="1"/>
          </p:cNvSpPr>
          <p:nvPr>
            <p:ph idx="1"/>
          </p:nvPr>
        </p:nvSpPr>
        <p:spPr/>
        <p:txBody>
          <a:bodyPr>
            <a:normAutofit/>
          </a:bodyPr>
          <a:lstStyle/>
          <a:p>
            <a:r>
              <a:rPr lang="sk-SK" sz="2800" b="1" dirty="0" smtClean="0">
                <a:latin typeface="Arial" pitchFamily="34" charset="0"/>
                <a:cs typeface="Arial" pitchFamily="34" charset="0"/>
              </a:rPr>
              <a:t>Solárna </a:t>
            </a:r>
            <a:r>
              <a:rPr lang="sk-SK" sz="2800" b="1" dirty="0" smtClean="0">
                <a:latin typeface="Arial" pitchFamily="34" charset="0"/>
                <a:cs typeface="Arial" pitchFamily="34" charset="0"/>
              </a:rPr>
              <a:t>architektúra</a:t>
            </a:r>
            <a:r>
              <a:rPr lang="sk-SK" sz="2800" dirty="0" smtClean="0">
                <a:latin typeface="Arial" pitchFamily="34" charset="0"/>
                <a:cs typeface="Arial" pitchFamily="34" charset="0"/>
              </a:rPr>
              <a:t> je architektúra, ktorá obsahuje znaky na získanie výhod s </a:t>
            </a:r>
            <a:r>
              <a:rPr lang="sk-SK" sz="2800" i="1" dirty="0" smtClean="0">
                <a:latin typeface="Arial" pitchFamily="34" charset="0"/>
                <a:cs typeface="Arial" pitchFamily="34" charset="0"/>
              </a:rPr>
              <a:t>pasívnej slnečnej energie</a:t>
            </a:r>
            <a:r>
              <a:rPr lang="sk-SK" sz="2800" dirty="0" smtClean="0">
                <a:latin typeface="Arial" pitchFamily="34" charset="0"/>
                <a:cs typeface="Arial" pitchFamily="34" charset="0"/>
              </a:rPr>
              <a:t>, </a:t>
            </a:r>
            <a:r>
              <a:rPr lang="sk-SK" sz="2800" i="1" dirty="0" smtClean="0">
                <a:latin typeface="Arial" pitchFamily="34" charset="0"/>
                <a:cs typeface="Arial" pitchFamily="34" charset="0"/>
              </a:rPr>
              <a:t>denného osvetlenia</a:t>
            </a:r>
            <a:r>
              <a:rPr lang="sk-SK" sz="2800" dirty="0" smtClean="0">
                <a:latin typeface="Arial" pitchFamily="34" charset="0"/>
                <a:cs typeface="Arial" pitchFamily="34" charset="0"/>
              </a:rPr>
              <a:t> alebo </a:t>
            </a:r>
            <a:r>
              <a:rPr lang="sk-SK" sz="2800" i="1" dirty="0" smtClean="0">
                <a:latin typeface="Arial" pitchFamily="34" charset="0"/>
                <a:cs typeface="Arial" pitchFamily="34" charset="0"/>
              </a:rPr>
              <a:t>aktívnej slnečnej energie</a:t>
            </a:r>
            <a:r>
              <a:rPr lang="sk-SK" sz="2800" dirty="0" smtClean="0">
                <a:latin typeface="Arial" pitchFamily="34" charset="0"/>
                <a:cs typeface="Arial" pitchFamily="34" charset="0"/>
              </a:rPr>
              <a:t>. Niektoré metódy solárnej architektúry sa datujú už tisícky rokov dozadu. V súčasnosti je veľký rozvoj technológii týkajúcich sa solárnej architektúry, zahŕňajúc napríklad </a:t>
            </a:r>
            <a:r>
              <a:rPr lang="sk-SK" sz="2800" i="1" dirty="0" smtClean="0">
                <a:latin typeface="Arial" pitchFamily="34" charset="0"/>
                <a:cs typeface="Arial" pitchFamily="34" charset="0"/>
              </a:rPr>
              <a:t>solárne</a:t>
            </a:r>
            <a:r>
              <a:rPr lang="sk-SK" sz="2800" i="1" dirty="0" smtClean="0">
                <a:latin typeface="Arial" pitchFamily="34" charset="0"/>
                <a:cs typeface="Arial" pitchFamily="34" charset="0"/>
                <a:hlinkClick r:id="rId2" tooltip="Solárne kolektory (stránka neexistuje)"/>
              </a:rPr>
              <a:t> </a:t>
            </a:r>
            <a:r>
              <a:rPr lang="sk-SK" sz="2800" i="1" dirty="0" smtClean="0">
                <a:latin typeface="Arial" pitchFamily="34" charset="0"/>
                <a:cs typeface="Arial" pitchFamily="34" charset="0"/>
              </a:rPr>
              <a:t>kolektory</a:t>
            </a:r>
            <a:r>
              <a:rPr lang="sk-SK" sz="2800" dirty="0" smtClean="0">
                <a:latin typeface="Arial" pitchFamily="34" charset="0"/>
                <a:cs typeface="Arial" pitchFamily="34" charset="0"/>
              </a:rPr>
              <a:t> </a:t>
            </a:r>
            <a:r>
              <a:rPr lang="sk-SK" sz="2800" dirty="0" smtClean="0">
                <a:latin typeface="Arial" pitchFamily="34" charset="0"/>
                <a:cs typeface="Arial" pitchFamily="34" charset="0"/>
              </a:rPr>
              <a:t>a </a:t>
            </a:r>
            <a:r>
              <a:rPr lang="sk-SK" sz="2800" i="1" dirty="0" smtClean="0">
                <a:latin typeface="Arial" pitchFamily="34" charset="0"/>
                <a:cs typeface="Arial" pitchFamily="34" charset="0"/>
              </a:rPr>
              <a:t>solárne moduly</a:t>
            </a:r>
            <a:r>
              <a:rPr lang="sk-SK" sz="2800" dirty="0" smtClean="0">
                <a:latin typeface="Arial" pitchFamily="34" charset="0"/>
                <a:cs typeface="Arial" pitchFamily="34" charset="0"/>
              </a:rPr>
              <a:t>. </a:t>
            </a:r>
            <a:endParaRPr lang="sk-SK" sz="2800"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Využívanie solárnej architektúry</a:t>
            </a:r>
            <a:endParaRPr lang="sk-SK" dirty="0"/>
          </a:p>
        </p:txBody>
      </p:sp>
      <p:sp>
        <p:nvSpPr>
          <p:cNvPr id="3" name="Zástupný symbol obsahu 2"/>
          <p:cNvSpPr>
            <a:spLocks noGrp="1"/>
          </p:cNvSpPr>
          <p:nvPr>
            <p:ph idx="1"/>
          </p:nvPr>
        </p:nvSpPr>
        <p:spPr/>
        <p:txBody>
          <a:bodyPr>
            <a:normAutofit/>
          </a:bodyPr>
          <a:lstStyle/>
          <a:p>
            <a:r>
              <a:rPr lang="sk-SK" sz="2800" dirty="0" smtClean="0">
                <a:cs typeface="Arial" pitchFamily="34" charset="0"/>
              </a:rPr>
              <a:t>Spočíva </a:t>
            </a:r>
            <a:r>
              <a:rPr lang="sk-SK" sz="2800" dirty="0" smtClean="0">
                <a:cs typeface="Arial" pitchFamily="34" charset="0"/>
              </a:rPr>
              <a:t>vo využívaní slnečného žiarenia na vyhrievanie alebo ochladzovanie miestnosti. Väčšinou fungujú na princípe premeny viditeľného - svetelného slnečného žiarenia po jeho dopade na povrchy stien, podláh </a:t>
            </a:r>
            <a:r>
              <a:rPr lang="sk-SK" sz="2800" dirty="0" smtClean="0">
                <a:cs typeface="Arial" pitchFamily="34" charset="0"/>
              </a:rPr>
              <a:t>absorbér</a:t>
            </a:r>
            <a:r>
              <a:rPr lang="sk-SK" sz="2800" dirty="0" smtClean="0">
                <a:cs typeface="Arial" pitchFamily="34" charset="0"/>
              </a:rPr>
              <a:t> </a:t>
            </a:r>
            <a:r>
              <a:rPr lang="sk-SK" sz="2800" dirty="0" smtClean="0">
                <a:cs typeface="Arial" pitchFamily="34" charset="0"/>
              </a:rPr>
              <a:t>na dlhovlnné infračervené - tepelné žiarenie</a:t>
            </a:r>
            <a:endParaRPr lang="sk-SK" sz="2800" dirty="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Solárny panel</a:t>
            </a:r>
            <a:endParaRPr lang="sk-SK" dirty="0"/>
          </a:p>
        </p:txBody>
      </p:sp>
      <p:sp>
        <p:nvSpPr>
          <p:cNvPr id="3" name="Zástupný symbol obsahu 2"/>
          <p:cNvSpPr>
            <a:spLocks noGrp="1"/>
          </p:cNvSpPr>
          <p:nvPr>
            <p:ph idx="1"/>
          </p:nvPr>
        </p:nvSpPr>
        <p:spPr/>
        <p:txBody>
          <a:bodyPr>
            <a:normAutofit lnSpcReduction="10000"/>
          </a:bodyPr>
          <a:lstStyle/>
          <a:p>
            <a:r>
              <a:rPr lang="sk-SK" sz="2800" b="1" dirty="0" smtClean="0">
                <a:cs typeface="Arial" pitchFamily="34" charset="0"/>
              </a:rPr>
              <a:t>Solárny panel</a:t>
            </a:r>
            <a:r>
              <a:rPr lang="sk-SK" sz="2800" dirty="0" smtClean="0">
                <a:cs typeface="Arial" pitchFamily="34" charset="0"/>
              </a:rPr>
              <a:t> </a:t>
            </a:r>
            <a:r>
              <a:rPr lang="sk-SK" dirty="0" smtClean="0">
                <a:latin typeface="Arial" pitchFamily="34" charset="0"/>
                <a:cs typeface="Arial" pitchFamily="34" charset="0"/>
              </a:rPr>
              <a:t>je </a:t>
            </a:r>
            <a:r>
              <a:rPr lang="sk-SK" dirty="0" smtClean="0">
                <a:latin typeface="Arial" pitchFamily="34" charset="0"/>
                <a:cs typeface="Arial" pitchFamily="34" charset="0"/>
              </a:rPr>
              <a:t>zabalená a prepojená </a:t>
            </a:r>
            <a:r>
              <a:rPr lang="sk-SK" dirty="0" smtClean="0">
                <a:latin typeface="Arial" pitchFamily="34" charset="0"/>
                <a:cs typeface="Arial" pitchFamily="34" charset="0"/>
              </a:rPr>
              <a:t>sadá </a:t>
            </a:r>
            <a:r>
              <a:rPr lang="sk-SK" dirty="0" smtClean="0">
                <a:latin typeface="Arial" pitchFamily="34" charset="0"/>
                <a:cs typeface="Arial" pitchFamily="34" charset="0"/>
              </a:rPr>
              <a:t>solárnych článkov, tiež známych ako fotovoltické články. Solárny panel môže byť použitý ako súčasť väčšieho </a:t>
            </a:r>
            <a:r>
              <a:rPr lang="sk-SK" dirty="0" smtClean="0">
                <a:latin typeface="Arial" pitchFamily="34" charset="0"/>
                <a:cs typeface="Arial" pitchFamily="34" charset="0"/>
              </a:rPr>
              <a:t>fotovoltaického</a:t>
            </a:r>
            <a:r>
              <a:rPr lang="sk-SK" dirty="0" smtClean="0">
                <a:latin typeface="Arial" pitchFamily="34" charset="0"/>
                <a:cs typeface="Arial" pitchFamily="34" charset="0"/>
              </a:rPr>
              <a:t> systému pre generovanie a dodávku elektriny pre komerčné a rezidenčné (miestne, bytové) použitie. Pretože jeden solárny panel môže vyrábať energiu iba v obmedzenom množstve, konštrukcia obsahuje niekoľko panelov.</a:t>
            </a:r>
            <a:endParaRPr lang="sk-SK"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Najväčší solárny systém na Slovensku</a:t>
            </a:r>
            <a:endParaRPr lang="sk-SK" dirty="0"/>
          </a:p>
        </p:txBody>
      </p:sp>
      <p:sp>
        <p:nvSpPr>
          <p:cNvPr id="3" name="Zástupný symbol obsahu 2"/>
          <p:cNvSpPr>
            <a:spLocks noGrp="1"/>
          </p:cNvSpPr>
          <p:nvPr>
            <p:ph idx="1"/>
          </p:nvPr>
        </p:nvSpPr>
        <p:spPr/>
        <p:txBody>
          <a:bodyPr>
            <a:normAutofit/>
          </a:bodyPr>
          <a:lstStyle/>
          <a:p>
            <a:pPr lvl="0"/>
            <a:r>
              <a:rPr lang="sk-SK" dirty="0" smtClean="0"/>
              <a:t>Najväčší solárny systém na Slovensku uviedli do prevádzky v novembri minulého roka v Želiezovciach. Solárne pole zložené z 320 kusov paralelne zapojených kolektorov má plochu takmer 650 m2. Na príklade projektu v Želiezovciach vidieť, že aj na Slovensku sa dajú uskutočniť dobré myšlienky.</a:t>
            </a:r>
          </a:p>
          <a:p>
            <a:endParaRPr lang="sk-SK"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Výhody solárnej architektúry </a:t>
            </a:r>
            <a:endParaRPr lang="sk-SK" dirty="0"/>
          </a:p>
        </p:txBody>
      </p:sp>
      <p:sp>
        <p:nvSpPr>
          <p:cNvPr id="3" name="Zástupný symbol obsahu 2"/>
          <p:cNvSpPr>
            <a:spLocks noGrp="1"/>
          </p:cNvSpPr>
          <p:nvPr>
            <p:ph idx="1"/>
          </p:nvPr>
        </p:nvSpPr>
        <p:spPr/>
        <p:txBody>
          <a:bodyPr/>
          <a:lstStyle/>
          <a:p>
            <a:r>
              <a:rPr lang="sk-SK" dirty="0" smtClean="0"/>
              <a:t>Solárna architektúra môže v budovách prispieť až k 15 % úsporám energie, ktorú musíme </a:t>
            </a:r>
            <a:r>
              <a:rPr lang="sk-SK" sz="2800" dirty="0" smtClean="0"/>
              <a:t>vynaložiť</a:t>
            </a:r>
            <a:r>
              <a:rPr lang="sk-SK" dirty="0" smtClean="0"/>
              <a:t> na vykurovanie. Hlavnou zásadou je orientovať všetky veľké okná na juh. Takto navrhnutá stavba spotrebuje až o 20 % menej energie na vykurovanie v porovnaní s domom, ktorý je orientovaný na východ alebo na západ.</a:t>
            </a:r>
            <a:endParaRPr lang="sk-SK"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Prvky slnečnej architektúry</a:t>
            </a:r>
            <a:endParaRPr lang="sk-SK" dirty="0"/>
          </a:p>
        </p:txBody>
      </p:sp>
      <p:sp>
        <p:nvSpPr>
          <p:cNvPr id="3" name="Zástupný symbol obsahu 2"/>
          <p:cNvSpPr>
            <a:spLocks noGrp="1"/>
          </p:cNvSpPr>
          <p:nvPr>
            <p:ph idx="1"/>
          </p:nvPr>
        </p:nvSpPr>
        <p:spPr/>
        <p:txBody>
          <a:bodyPr>
            <a:normAutofit/>
          </a:bodyPr>
          <a:lstStyle/>
          <a:p>
            <a:r>
              <a:rPr lang="sk-SK" sz="2800" dirty="0" smtClean="0"/>
              <a:t>Podstatným prvkom pasívneho solárneho domu je umiestnenie budovy vrátane kvalitnej izolácie, orientácia okien a tepelná kapacita. Všetky tieto prvky by mali byť navrhované súčasne. Pre dosiahnutie malých zmien vnútornej teploty by mala byť izolácia umiestňovaná zvonku teplo absorbujúcich materiálov</a:t>
            </a:r>
            <a:endParaRPr lang="sk-SK" sz="2800"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História</a:t>
            </a:r>
            <a:endParaRPr lang="sk-SK" dirty="0"/>
          </a:p>
        </p:txBody>
      </p:sp>
      <p:sp>
        <p:nvSpPr>
          <p:cNvPr id="3" name="Zástupný symbol obsahu 2"/>
          <p:cNvSpPr>
            <a:spLocks noGrp="1"/>
          </p:cNvSpPr>
          <p:nvPr>
            <p:ph idx="4294967295"/>
          </p:nvPr>
        </p:nvSpPr>
        <p:spPr>
          <a:xfrm>
            <a:off x="0" y="1882775"/>
            <a:ext cx="8229600" cy="4572000"/>
          </a:xfrm>
        </p:spPr>
        <p:txBody>
          <a:bodyPr>
            <a:normAutofit/>
          </a:bodyPr>
          <a:lstStyle/>
          <a:p>
            <a:r>
              <a:rPr lang="sk-SK" sz="2800" dirty="0" smtClean="0"/>
              <a:t>Slnkom ohrievaná voda sa využívala dávno pred tým, ako fosílne palivá začali určovať smer našej energetickej spotreby. Základné princípy ohrevu sú známe od nepamäti. Čierny povrch sa zohrieva na slnku rýchlejšie ako biely alebo svetlý . A práve tento princíp využívajú dnešné slnečné kolektory. Prvý známy plochý kolektor bol vyvinutý v roku 1767</a:t>
            </a:r>
            <a:endParaRPr lang="sk-SK" sz="2800"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67494"/>
            <a:ext cx="8229600" cy="5304646"/>
          </a:xfrm>
        </p:spPr>
        <p:txBody>
          <a:bodyPr/>
          <a:lstStyle/>
          <a:p>
            <a:r>
              <a:rPr lang="sk-SK" dirty="0" smtClean="0"/>
              <a:t>Ďakujem za pozornosť</a:t>
            </a:r>
            <a:endParaRPr lang="sk-SK"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dšenie">
  <a:themeElements>
    <a:clrScheme name="Nadšeni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Nadšeni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Nadšeni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177</TotalTime>
  <Words>343</Words>
  <Application>Microsoft Office PowerPoint</Application>
  <PresentationFormat>Prezentácia na obrazovke (4:3)</PresentationFormat>
  <Paragraphs>17</Paragraphs>
  <Slides>9</Slides>
  <Notes>0</Notes>
  <HiddenSlides>0</HiddenSlides>
  <MMClips>0</MMClips>
  <ScaleCrop>false</ScaleCrop>
  <HeadingPairs>
    <vt:vector size="4" baseType="variant">
      <vt:variant>
        <vt:lpstr>Motív</vt:lpstr>
      </vt:variant>
      <vt:variant>
        <vt:i4>1</vt:i4>
      </vt:variant>
      <vt:variant>
        <vt:lpstr>Nadpisy snímok</vt:lpstr>
      </vt:variant>
      <vt:variant>
        <vt:i4>9</vt:i4>
      </vt:variant>
    </vt:vector>
  </HeadingPairs>
  <TitlesOfParts>
    <vt:vector size="10" baseType="lpstr">
      <vt:lpstr>Nadšenie</vt:lpstr>
      <vt:lpstr> Solárna architektúra</vt:lpstr>
      <vt:lpstr>Čo je solárna architektúra</vt:lpstr>
      <vt:lpstr>Využívanie solárnej architektúry</vt:lpstr>
      <vt:lpstr>Solárny panel</vt:lpstr>
      <vt:lpstr>Najväčší solárny systém na Slovensku</vt:lpstr>
      <vt:lpstr>Výhody solárnej architektúry </vt:lpstr>
      <vt:lpstr>Prvky slnečnej architektúry</vt:lpstr>
      <vt:lpstr>História</vt:lpstr>
      <vt:lpstr>Ďakujem za pozornosť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Solárna architektura</dc:title>
  <dc:creator>asus</dc:creator>
  <cp:lastModifiedBy>asus</cp:lastModifiedBy>
  <cp:revision>14</cp:revision>
  <dcterms:created xsi:type="dcterms:W3CDTF">2021-03-02T04:53:46Z</dcterms:created>
  <dcterms:modified xsi:type="dcterms:W3CDTF">2021-03-02T07:51:23Z</dcterms:modified>
</cp:coreProperties>
</file>