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2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7B5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660"/>
  </p:normalViewPr>
  <p:slideViewPr>
    <p:cSldViewPr>
      <p:cViewPr>
        <p:scale>
          <a:sx n="100" d="100"/>
          <a:sy n="100" d="100"/>
        </p:scale>
        <p:origin x="-1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E766-482D-4724-8A84-2AE65D80158A}" type="datetimeFigureOut">
              <a:rPr lang="sk-SK" smtClean="0"/>
              <a:t>28. 10. 2012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6EDE-E844-4E12-95D0-294230BE97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918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600" dirty="0" smtClean="0"/>
              <a:t>Newtonov disk – obrázok prepojený na málo kvalitné video – použiť len začiatok videa!!!!</a:t>
            </a:r>
            <a:endParaRPr lang="sk-SK" sz="16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36EDE-E844-4E12-95D0-294230BE975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7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6A17FC-7C4F-4DE0-9B39-365ECC48626B}" type="datetimeFigureOut">
              <a:rPr lang="sk-SK" smtClean="0"/>
              <a:pPr/>
              <a:t>28. 10. 2012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Hbxy1W9O_Wk&amp;feature=relate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youtube.com/watch?v=UkaxY-EQwYI&amp;feature=relate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6XZG76HYYo&amp;feature=rela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://www.youtube.com/watch?v=kWehxiJA5GI" TargetMode="External"/><Relationship Id="rId4" Type="http://schemas.openxmlformats.org/officeDocument/2006/relationships/hyperlink" Target="http://www.youtube.com/watch?v=2ZsJpcOIiSU&amp;feature=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6393" y="764704"/>
            <a:ext cx="4320480" cy="1224136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Miešanie farieb. </a:t>
            </a:r>
            <a:endParaRPr lang="sk-SK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608" y="4869160"/>
            <a:ext cx="2823096" cy="72008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BlokTextu 4"/>
          <p:cNvSpPr txBox="1"/>
          <p:nvPr/>
        </p:nvSpPr>
        <p:spPr>
          <a:xfrm>
            <a:off x="5067250" y="505571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RNDr. Viera </a:t>
            </a:r>
            <a:r>
              <a:rPr lang="sk-SK" dirty="0" err="1" smtClean="0"/>
              <a:t>Stupáková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06393" y="261963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Absorpcia svetla.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206393" y="3789040"/>
            <a:ext cx="4077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Základy farebného videnia.</a:t>
            </a:r>
            <a:endParaRPr lang="sk-SK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790931"/>
            <a:ext cx="4464614" cy="829896"/>
          </a:xfrm>
        </p:spPr>
        <p:txBody>
          <a:bodyPr/>
          <a:lstStyle/>
          <a:p>
            <a:r>
              <a:rPr lang="sk-SK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Miešanie farieb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7467600" cy="33843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k-SK" sz="6200" dirty="0" smtClean="0">
                <a:latin typeface="Times New Roman" pitchFamily="18" charset="0"/>
                <a:cs typeface="Times New Roman" pitchFamily="18" charset="0"/>
              </a:rPr>
              <a:t>Biele svetlo možno rozložiť na spojité farebné </a:t>
            </a:r>
            <a:r>
              <a:rPr lang="sk-SK" sz="6200" dirty="0" err="1" smtClean="0">
                <a:latin typeface="Times New Roman" pitchFamily="18" charset="0"/>
                <a:cs typeface="Times New Roman" pitchFamily="18" charset="0"/>
              </a:rPr>
              <a:t>spekrum</a:t>
            </a:r>
            <a:r>
              <a:rPr lang="sk-SK" sz="6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sk-SK" sz="6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6200" dirty="0" smtClean="0">
                <a:latin typeface="Times New Roman" pitchFamily="18" charset="0"/>
                <a:cs typeface="Times New Roman" pitchFamily="18" charset="0"/>
              </a:rPr>
              <a:t>Opačným procesom možno farby miešať a vytvárať tak nové farby, či nové farebné odtiene.</a:t>
            </a:r>
          </a:p>
          <a:p>
            <a:pPr marL="0" indent="0">
              <a:buNone/>
            </a:pPr>
            <a:r>
              <a:rPr lang="sk-SK" sz="6200" b="1" dirty="0" smtClean="0">
                <a:latin typeface="Times New Roman" pitchFamily="18" charset="0"/>
                <a:cs typeface="Times New Roman" pitchFamily="18" charset="0"/>
              </a:rPr>
              <a:t>		        	</a:t>
            </a:r>
            <a:r>
              <a:rPr lang="sk-SK" sz="6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aditívne</a:t>
            </a:r>
            <a:endParaRPr lang="sk-SK" sz="6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6200" u="sng" dirty="0" smtClean="0">
                <a:latin typeface="Times New Roman" pitchFamily="18" charset="0"/>
                <a:cs typeface="Times New Roman" pitchFamily="18" charset="0"/>
              </a:rPr>
              <a:t>Miešanie farieb </a:t>
            </a:r>
          </a:p>
          <a:p>
            <a:pPr marL="0" indent="0">
              <a:buNone/>
            </a:pPr>
            <a:r>
              <a:rPr lang="sk-SK" sz="6200" b="1" dirty="0" smtClean="0">
                <a:latin typeface="Times New Roman" pitchFamily="18" charset="0"/>
                <a:cs typeface="Times New Roman" pitchFamily="18" charset="0"/>
              </a:rPr>
              <a:t>		        	</a:t>
            </a:r>
            <a:r>
              <a:rPr lang="sk-SK" sz="6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subtraktívne</a:t>
            </a:r>
            <a:r>
              <a:rPr lang="sk-SK" sz="6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sk-SK" sz="80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 descr="http://grafika.sk/mods/clanek_image.php?action=img&amp;id=3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36712"/>
            <a:ext cx="36766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flipV="1">
            <a:off x="2627784" y="3717032"/>
            <a:ext cx="720080" cy="360040"/>
          </a:xfrm>
          <a:prstGeom prst="straightConnector1">
            <a:avLst/>
          </a:prstGeom>
          <a:ln w="25400" cmpd="sng">
            <a:solidFill>
              <a:srgbClr val="002060"/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627784" y="4097263"/>
            <a:ext cx="720080" cy="339849"/>
          </a:xfrm>
          <a:prstGeom prst="straightConnector1">
            <a:avLst/>
          </a:prstGeom>
          <a:ln w="25400" cmpd="sng">
            <a:solidFill>
              <a:srgbClr val="002060"/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13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318" y="764704"/>
            <a:ext cx="7024744" cy="757888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Aditívne miešanie farieb</a:t>
            </a:r>
            <a:endParaRPr lang="sk-SK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11560" y="1628800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sk-SK" dirty="0" smtClean="0">
                <a:latin typeface="Times New Roman" pitchFamily="18" charset="0"/>
                <a:cs typeface="Times New Roman" pitchFamily="18" charset="0"/>
                <a:hlinkClick r:id="rId2"/>
              </a:rPr>
              <a:t>Skladá svetelné farby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7030A0"/>
              </a:buClr>
              <a:buFont typeface="Wingdings" pitchFamily="2" charset="2"/>
              <a:buChar char="§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pridávame jednotlivé zložky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spektra (farby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na čierny podklad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dostávame nové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svetlo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väčšej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intenzity,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ktoré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rovná súčtu intenzít spájaných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farieb (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až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napokon dostaneme bielu).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7030A0"/>
              </a:buClr>
              <a:buFont typeface="Wingdings" pitchFamily="2" charset="2"/>
              <a:buChar char="§"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Primárne farby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červená-zelená-modrá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RGB=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reen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lue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sk-SK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Sekundárne farby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–vytvorené zmiešaním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dvoch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základných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	–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žltá-azúrová-purpurová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zmiešaní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všetkých základných </a:t>
            </a:r>
            <a:r>
              <a:rPr lang="sk-SK" u="sng" dirty="0">
                <a:latin typeface="Times New Roman" pitchFamily="18" charset="0"/>
                <a:cs typeface="Times New Roman" pitchFamily="18" charset="0"/>
              </a:rPr>
              <a:t>farieb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aditívnom miešaní vzniká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biela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princípe aditívneho miešania farieb pracuje napríklad farebná televízia, počítačové monitory,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scannery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a javisková osvetľovacia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technika.</a:t>
            </a:r>
          </a:p>
        </p:txBody>
      </p:sp>
      <p:pic>
        <p:nvPicPr>
          <p:cNvPr id="2050" name="Picture 2" descr="3285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62865"/>
            <a:ext cx="1656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675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1" y="764704"/>
            <a:ext cx="7024744" cy="685880"/>
          </a:xfrm>
        </p:spPr>
        <p:txBody>
          <a:bodyPr>
            <a:normAutofit/>
          </a:bodyPr>
          <a:lstStyle/>
          <a:p>
            <a:r>
              <a:rPr lang="sk-SK" sz="3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Subtraktívne</a:t>
            </a:r>
            <a:r>
              <a:rPr lang="sk-SK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miešanie farieb</a:t>
            </a:r>
            <a:endParaRPr lang="sk-SK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11561" y="1628800"/>
            <a:ext cx="68407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sk-SK" dirty="0">
                <a:latin typeface="Times New Roman" pitchFamily="18" charset="0"/>
                <a:cs typeface="Times New Roman" pitchFamily="18" charset="0"/>
                <a:hlinkClick r:id="rId2"/>
              </a:rPr>
              <a:t>Skladá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hlinkClick r:id="rId2"/>
              </a:rPr>
              <a:t>pigmentové farby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miešanie azúrových, purpurových a žltých pigmentov na bielom pozadí</a:t>
            </a: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pri tomto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miešaní jednotlivé zložky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(farby)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odčítavame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teda intenzita svetla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klesá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až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čiernej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).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Primárne </a:t>
            </a:r>
            <a:r>
              <a:rPr lang="sk-SK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azúrová-purpurová-žltá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(CMY=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yan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agenta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ellow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Sekundárne </a:t>
            </a:r>
            <a:r>
              <a:rPr lang="sk-SK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červená-zelená-modrá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zmiešaní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všetkých základných </a:t>
            </a:r>
            <a:r>
              <a:rPr lang="sk-SK" u="sng" dirty="0">
                <a:latin typeface="Times New Roman" pitchFamily="18" charset="0"/>
                <a:cs typeface="Times New Roman" pitchFamily="18" charset="0"/>
              </a:rPr>
              <a:t>farieb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pri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subtraktívnom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miešaní vzniká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čierna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sk-SK" dirty="0">
                <a:latin typeface="Times New Roman" pitchFamily="18" charset="0"/>
                <a:cs typeface="Times New Roman" pitchFamily="18" charset="0"/>
              </a:rPr>
              <a:t>		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Substraktívne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miešanie farieb sa používa v tlačiarenskom priemysle (tlač na biely papier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), v miešaní maliarskych farieb.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3285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16832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1280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2924944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DZ: </a:t>
            </a:r>
            <a:r>
              <a:rPr lang="sk-SK" dirty="0" smtClean="0">
                <a:hlinkClick r:id="rId3"/>
              </a:rPr>
              <a:t>Newtonov disk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Učebnica str. 25/1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187624" y="1988840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rgbClr val="7030A0"/>
                </a:solidFill>
                <a:hlinkClick r:id="rId4"/>
              </a:rPr>
              <a:t>Next</a:t>
            </a:r>
            <a:r>
              <a:rPr lang="sk-SK" dirty="0" smtClean="0">
                <a:solidFill>
                  <a:srgbClr val="7030A0"/>
                </a:solidFill>
                <a:hlinkClick r:id="rId4"/>
              </a:rPr>
              <a:t>: Farebný svet 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>
                <a:solidFill>
                  <a:srgbClr val="7030A0"/>
                </a:solidFill>
              </a:rPr>
              <a:t>nabudúce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4098" name="Picture 2" descr="Newton's Colour Wheel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92502"/>
            <a:ext cx="2952328" cy="28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86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510</TotalTime>
  <Words>126</Words>
  <Application>Microsoft Office PowerPoint</Application>
  <PresentationFormat>Prezentácia na obrazovke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Austin</vt:lpstr>
      <vt:lpstr>Miešanie farieb. </vt:lpstr>
      <vt:lpstr>Miešanie farieb </vt:lpstr>
      <vt:lpstr>Aditívne miešanie farieb</vt:lpstr>
      <vt:lpstr>Subtraktívne miešanie farieb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Farebného Videnia</dc:title>
  <dc:creator>justus</dc:creator>
  <cp:lastModifiedBy>justus</cp:lastModifiedBy>
  <cp:revision>52</cp:revision>
  <dcterms:created xsi:type="dcterms:W3CDTF">2011-11-23T18:40:41Z</dcterms:created>
  <dcterms:modified xsi:type="dcterms:W3CDTF">2012-10-28T21:25:49Z</dcterms:modified>
</cp:coreProperties>
</file>