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94A101-BC80-4BA9-B1B4-C5804CF522B8}" type="datetimeFigureOut">
              <a:rPr lang="sk-SK" smtClean="0"/>
              <a:t>9. 7. 2015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63A1AF7-EC26-47A8-A48F-26C813BD11AB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785795"/>
            <a:ext cx="7815290" cy="1643073"/>
          </a:xfrm>
        </p:spPr>
        <p:txBody>
          <a:bodyPr/>
          <a:lstStyle/>
          <a:p>
            <a:r>
              <a:rPr lang="sk-SK" dirty="0" smtClean="0"/>
              <a:t>Nástup nacizmu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1000" y="5072074"/>
            <a:ext cx="8458200" cy="785818"/>
          </a:xfrm>
        </p:spPr>
        <p:txBody>
          <a:bodyPr/>
          <a:lstStyle/>
          <a:p>
            <a:pPr algn="r"/>
            <a:r>
              <a:rPr lang="sk-SK" dirty="0" smtClean="0"/>
              <a:t>Mgr. R. </a:t>
            </a:r>
            <a:r>
              <a:rPr lang="sk-SK" dirty="0" err="1" smtClean="0"/>
              <a:t>Burčák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Hitlerova cesta k moci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 od  konca 1. sv. vojny cítil  veľkú nenávisť  voči  Židom a  štátom Dohody, ktoré vojnu  vyhrali.</a:t>
            </a:r>
          </a:p>
          <a:p>
            <a:r>
              <a:rPr lang="sk-SK" dirty="0" smtClean="0"/>
              <a:t> </a:t>
            </a:r>
            <a:r>
              <a:rPr lang="sk-SK" dirty="0" smtClean="0"/>
              <a:t>V  roku 1924  vstúpil do DAP – Nemeckej robotníckej strany. Stal  sa  z neho vynikajúci rečník a  vodca strany, ktorú premenoval na  NSDAP-  Nemecká </a:t>
            </a:r>
            <a:r>
              <a:rPr lang="sk-SK" dirty="0" err="1" smtClean="0"/>
              <a:t>národno</a:t>
            </a:r>
            <a:r>
              <a:rPr lang="sk-SK" dirty="0" smtClean="0"/>
              <a:t> </a:t>
            </a:r>
            <a:r>
              <a:rPr lang="sk-SK" dirty="0" err="1" smtClean="0"/>
              <a:t>socialitická</a:t>
            </a:r>
            <a:r>
              <a:rPr lang="sk-SK" dirty="0" smtClean="0"/>
              <a:t> robotnícka  strana.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64</Words>
  <Application>Microsoft Office PowerPoint</Application>
  <PresentationFormat>Prezentácia na obrazovke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Cestovanie</vt:lpstr>
      <vt:lpstr>Nástup nacizmu</vt:lpstr>
      <vt:lpstr>Hitlerova cesta k moci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Nástup nacizmu</dc:title>
  <dc:creator>pc</dc:creator>
  <cp:lastModifiedBy>pc</cp:lastModifiedBy>
  <cp:revision>2</cp:revision>
  <dcterms:created xsi:type="dcterms:W3CDTF">2015-07-09T17:27:01Z</dcterms:created>
  <dcterms:modified xsi:type="dcterms:W3CDTF">2015-07-09T17:37:09Z</dcterms:modified>
</cp:coreProperties>
</file>