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S81A4E8-Yk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7410" name="Picture 2" descr="MOTOR NAŠICH ÚSPECHOV – MOTIVÁCIA – PosvancFitness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51526" cy="43434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286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>
                <a:hlinkClick r:id="rId3"/>
              </a:rPr>
              <a:t>https://www.youtube.com/watch?v=xS81A4E8-Yk</a:t>
            </a:r>
            <a:r>
              <a:rPr lang="sk-SK" dirty="0" smtClean="0"/>
              <a:t>       </a:t>
            </a:r>
            <a:r>
              <a:rPr lang="sk-SK" dirty="0" smtClean="0">
                <a:solidFill>
                  <a:srgbClr val="FF0000"/>
                </a:solidFill>
              </a:rPr>
              <a:t>...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800" b="1" dirty="0" smtClean="0"/>
              <a:t>Na čo mi to bude ???</a:t>
            </a:r>
            <a:endParaRPr lang="sk-SK" sz="4800" b="1" dirty="0"/>
          </a:p>
        </p:txBody>
      </p:sp>
      <p:pic>
        <p:nvPicPr>
          <p:cNvPr id="1026" name="Picture 2" descr="Žiak, očividne, znudený Obrázok | k8841084 | Fotosearch"/>
          <p:cNvPicPr>
            <a:picLocks noChangeAspect="1" noChangeArrowheads="1"/>
          </p:cNvPicPr>
          <p:nvPr/>
        </p:nvPicPr>
        <p:blipFill>
          <a:blip r:embed="rId2"/>
          <a:srcRect b="21702"/>
          <a:stretch>
            <a:fillRect/>
          </a:stretch>
        </p:blipFill>
        <p:spPr bwMode="auto">
          <a:xfrm>
            <a:off x="2438400" y="1828800"/>
            <a:ext cx="3986213" cy="4906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062912" cy="14700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https://www.youtube.com/watch?v=1A_RfDGBdsw</a:t>
            </a:r>
            <a:endParaRPr lang="sk-SK" dirty="0"/>
          </a:p>
        </p:txBody>
      </p:sp>
      <p:sp>
        <p:nvSpPr>
          <p:cNvPr id="4098" name="AutoShape 2" descr="Otitulkované motivačné video :) Žite... - Motivácia je základ úspech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65007" t="17708" r="6881" b="35417"/>
          <a:stretch>
            <a:fillRect/>
          </a:stretch>
        </p:blipFill>
        <p:spPr bwMode="auto">
          <a:xfrm>
            <a:off x="2133600" y="2286000"/>
            <a:ext cx="46329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5613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„Nehovor, že to nejde. Radšej povedz, že to zatiaľ neovládaš.“ – </a:t>
            </a:r>
            <a:r>
              <a:rPr lang="sk-SK" sz="2700" dirty="0" smtClean="0"/>
              <a:t>Tomáš </a:t>
            </a:r>
            <a:r>
              <a:rPr lang="sk-SK" sz="2700" dirty="0" err="1" smtClean="0"/>
              <a:t>Baťa</a:t>
            </a:r>
            <a:endParaRPr lang="sk-SK" sz="27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133600"/>
            <a:ext cx="8229600" cy="15613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lvl="0">
              <a:spcBef>
                <a:spcPct val="0"/>
              </a:spcBef>
            </a:pPr>
            <a:r>
              <a:rPr lang="sk-SK" sz="4000" dirty="0" smtClean="0"/>
              <a:t>„Ak to chceš vzdať, spomeň si na dôvod, prečo si začal.“</a:t>
            </a:r>
            <a:endParaRPr kumimoji="0" lang="sk-SK" sz="27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962400"/>
            <a:ext cx="8229600" cy="1561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 lnSpcReduction="20000"/>
          </a:bodyPr>
          <a:lstStyle/>
          <a:p>
            <a:pPr marL="484632" lvl="0">
              <a:spcBef>
                <a:spcPct val="0"/>
              </a:spcBef>
            </a:pPr>
            <a:r>
              <a:rPr lang="pl-PL" sz="4000" b="1" dirty="0" smtClean="0"/>
              <a:t>„Niekedy musíme spadnúť dolu, pretože na tom dne je niečo, čo sme tam mali nájsť.“</a:t>
            </a:r>
            <a:endParaRPr kumimoji="0" lang="sk-SK" sz="27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76200"/>
            <a:ext cx="8229600" cy="1561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 fontScale="90000" lnSpcReduction="20000"/>
          </a:bodyPr>
          <a:lstStyle/>
          <a:p>
            <a:pPr marL="484632" lvl="0">
              <a:spcBef>
                <a:spcPct val="0"/>
              </a:spcBef>
            </a:pPr>
            <a:r>
              <a:rPr lang="sk-SK" sz="4000" dirty="0" smtClean="0"/>
              <a:t>„Neúspech je len šanca začať znova, </a:t>
            </a:r>
            <a:r>
              <a:rPr lang="sk-SK" sz="4000" dirty="0" err="1" smtClean="0"/>
              <a:t>tentokrát</a:t>
            </a:r>
            <a:r>
              <a:rPr lang="sk-SK" sz="4000" dirty="0" smtClean="0"/>
              <a:t> o niečo rozumnejšie.“ – Henry </a:t>
            </a:r>
            <a:r>
              <a:rPr lang="sk-SK" sz="4000" dirty="0" err="1" smtClean="0"/>
              <a:t>Ford</a:t>
            </a:r>
            <a:endParaRPr kumimoji="0" lang="sk-SK" sz="27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752600"/>
            <a:ext cx="8229600" cy="1561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lvl="0">
              <a:spcBef>
                <a:spcPct val="0"/>
              </a:spcBef>
            </a:pPr>
            <a:r>
              <a:rPr lang="sk-SK" sz="3600" dirty="0" smtClean="0"/>
              <a:t>„Vytrvalosť je tajomstvom všetkých víťazstiev.“ – </a:t>
            </a:r>
            <a:r>
              <a:rPr lang="sk-SK" sz="3600" dirty="0" err="1" smtClean="0"/>
              <a:t>Victor</a:t>
            </a:r>
            <a:r>
              <a:rPr lang="sk-SK" sz="3600" dirty="0" smtClean="0"/>
              <a:t> Hugo</a:t>
            </a:r>
            <a:endParaRPr kumimoji="0" lang="sk-SK" sz="27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429000"/>
            <a:ext cx="8229600" cy="15613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 fontScale="97500" lnSpcReduction="10000"/>
          </a:bodyPr>
          <a:lstStyle/>
          <a:p>
            <a:pPr marL="484632" lvl="0">
              <a:spcBef>
                <a:spcPct val="0"/>
              </a:spcBef>
            </a:pPr>
            <a:r>
              <a:rPr lang="sk-SK" sz="3600" dirty="0" smtClean="0"/>
              <a:t>„Každé ráno na svoje konto dostaneš 24 hodín. Záleží iba na tebe, ako ich využiješ.“</a:t>
            </a:r>
            <a:endParaRPr kumimoji="0" lang="sk-SK" sz="27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181600"/>
            <a:ext cx="8229600" cy="1561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r>
              <a:rPr lang="sk-SK" sz="3600" dirty="0" smtClean="0"/>
              <a:t>„Ľudia s cieľmi uspejú, pretože vedia, kam idú.“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</TotalTime>
  <Words>107</Words>
  <Application>Microsoft Office PowerPoint</Application>
  <PresentationFormat>Prezentácia na obrazovke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Nadšenie</vt:lpstr>
      <vt:lpstr>Prezentácia programu PowerPoint</vt:lpstr>
      <vt:lpstr>Na čo mi to bude ???</vt:lpstr>
      <vt:lpstr>https://www.youtube.com/watch?v=1A_RfDGBdsw</vt:lpstr>
      <vt:lpstr>„Nehovor, že to nejde. Radšej povedz, že to zatiaľ neovládaš.“ – Tomáš Baťa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Guest</cp:lastModifiedBy>
  <cp:revision>15</cp:revision>
  <dcterms:created xsi:type="dcterms:W3CDTF">2020-09-06T07:58:36Z</dcterms:created>
  <dcterms:modified xsi:type="dcterms:W3CDTF">2020-09-08T07:19:28Z</dcterms:modified>
</cp:coreProperties>
</file>