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77" r:id="rId3"/>
    <p:sldId id="256" r:id="rId4"/>
    <p:sldId id="261" r:id="rId5"/>
    <p:sldId id="262" r:id="rId6"/>
    <p:sldId id="267" r:id="rId7"/>
    <p:sldId id="263" r:id="rId8"/>
    <p:sldId id="268" r:id="rId9"/>
    <p:sldId id="264" r:id="rId10"/>
    <p:sldId id="275" r:id="rId11"/>
    <p:sldId id="276" r:id="rId12"/>
    <p:sldId id="274" r:id="rId13"/>
    <p:sldId id="26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71064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3583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683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113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390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96562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73670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548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730414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9878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829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14.10.2020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84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3.wav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9.xml"/><Relationship Id="rId1" Type="http://schemas.openxmlformats.org/officeDocument/2006/relationships/audio" Target="../media/audio4.wav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5.wa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8.wav"/><Relationship Id="rId7" Type="http://schemas.openxmlformats.org/officeDocument/2006/relationships/image" Target="../media/image3.png"/><Relationship Id="rId2" Type="http://schemas.openxmlformats.org/officeDocument/2006/relationships/audio" Target="../media/audio7.wav"/><Relationship Id="rId1" Type="http://schemas.openxmlformats.org/officeDocument/2006/relationships/audio" Target="../media/audio6.wav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8.xml"/><Relationship Id="rId4" Type="http://schemas.openxmlformats.org/officeDocument/2006/relationships/audio" Target="../media/audio9.wav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57158" y="785794"/>
            <a:ext cx="8572560" cy="5286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1.Otvor si dokument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s názvom Cievy, srdce.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2.Ak máš tlačiareň –pripravené poznámky si vytlač, ak tlačiareň nemáš, prepíš si to do poznámkového zošita.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3.Otvor si prezentáciu, na každom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, kde je ikonka zvuku, klikni na ňu 2krát za sebou, čím si spustíš výklad – pomocou výkladu si doplň chýbajúce informácie v poznámkach - ručne. (Ak zvuk nejde spustiť cez telefón, je nutné si to otvoriť cez notebook).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4.Ak máš poznámky doplnené, prejdi si záverečnú úlohu – v poslednom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slide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prezentácie – vyrieš ju v zošite - ručne.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5.Ak máš hotovú aj úlohu, zadanie z BIO si zvládol. 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Nezabudni sa však uvedenú tému naučiť. Jej preverenie prebehne v škole.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6. Zadanie si skontrolujem v pondelok v škole. </a:t>
            </a:r>
            <a:endParaRPr lang="sk-SK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Ak by sa ale čokoľvek zmenilo a nešli by sme v pondelok do školy, tak mi zadanie (doplnené poznámky + vyriešené cvičenie) odošlete v pondelok (19.10.) do 12:00 hod.</a:t>
            </a: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71472" y="285728"/>
            <a:ext cx="57262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INŠTRUKCIE potrebné k úspešnému zvládnutiu zadania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cievy</a:t>
            </a:r>
            <a:endParaRPr lang="sk-SK" dirty="0"/>
          </a:p>
        </p:txBody>
      </p:sp>
      <p:pic>
        <p:nvPicPr>
          <p:cNvPr id="2050" name="Picture 2" descr="Výsledok vyh&amp;lcaron;adávania obrázkov pre dopyt cievy p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8" y="1700808"/>
            <a:ext cx="6991350" cy="501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Výsledok vyhľadávania obrázkov pre dopyt cievy v ludskom tel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14976" y="1000108"/>
            <a:ext cx="34290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5"/>
          <a:stretch>
            <a:fillRect/>
          </a:stretch>
        </p:blipFill>
        <p:spPr>
          <a:xfrm>
            <a:off x="714348" y="857232"/>
            <a:ext cx="1223970" cy="1223970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="" xmlns:p14="http://schemas.microsoft.com/office/powerpoint/2010/main" val="11924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42911" y="357166"/>
            <a:ext cx="7637490" cy="57689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 každej vete oprav chybu a napíš správne slovo.</a:t>
            </a:r>
            <a:endParaRPr lang="sk-SK" dirty="0" smtClean="0"/>
          </a:p>
          <a:p>
            <a:r>
              <a:rPr lang="sk-SK" dirty="0" smtClean="0"/>
              <a:t>Cievy sa rozdeľujú na žily a žilky. ............................................... Žily odvádzajú krv do srdca............................................</a:t>
            </a:r>
          </a:p>
          <a:p>
            <a:r>
              <a:rPr lang="sk-SK" dirty="0" smtClean="0"/>
              <a:t>Tepny sa delia na tepničky a jemné žilky. ....................................... Srdce obojživelníkov tvorí 1 komora a 1 predsieň.</a:t>
            </a:r>
          </a:p>
          <a:p>
            <a:r>
              <a:rPr lang="sk-SK" dirty="0" smtClean="0"/>
              <a:t>.....................................................  Vtáky majú 1 komoru s naznačenou priehradkou.  ..................................................</a:t>
            </a:r>
          </a:p>
          <a:p>
            <a:r>
              <a:rPr lang="sk-SK" dirty="0" smtClean="0"/>
              <a:t>Krvné bunky ničia choroboplodné zárodky. ......................................................  </a:t>
            </a:r>
          </a:p>
          <a:p>
            <a:endParaRPr lang="sk-SK" dirty="0"/>
          </a:p>
        </p:txBody>
      </p:sp>
      <p:pic>
        <p:nvPicPr>
          <p:cNvPr id="3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3"/>
          <a:stretch>
            <a:fillRect/>
          </a:stretch>
        </p:blipFill>
        <p:spPr>
          <a:xfrm>
            <a:off x="6929454" y="3929066"/>
            <a:ext cx="1724036" cy="1724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4211960" y="2500306"/>
            <a:ext cx="4680520" cy="301692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Ďakujem </a:t>
            </a:r>
            <a:r>
              <a:rPr lang="sk-SK" sz="7200" dirty="0" smtClean="0">
                <a:solidFill>
                  <a:schemeClr val="tx1"/>
                </a:solidFill>
              </a:rPr>
              <a:t/>
            </a:r>
            <a:br>
              <a:rPr lang="sk-SK" sz="7200" dirty="0" smtClean="0">
                <a:solidFill>
                  <a:schemeClr val="tx1"/>
                </a:solidFill>
              </a:rPr>
            </a:br>
            <a:r>
              <a:rPr lang="sk-SK" sz="7200" dirty="0" smtClean="0">
                <a:solidFill>
                  <a:schemeClr val="tx1"/>
                </a:solidFill>
              </a:rPr>
              <a:t>za </a:t>
            </a:r>
            <a:r>
              <a:rPr lang="sk-SK" sz="7200" dirty="0" smtClean="0">
                <a:solidFill>
                  <a:schemeClr val="tx1"/>
                </a:solidFill>
              </a:rPr>
              <a:t>pozornosť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msck-luzna.estranky.sk/img/picture/17/image004-1-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209115"/>
            <a:ext cx="3635515" cy="4100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47828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605030">
            <a:off x="2664227" y="1968431"/>
            <a:ext cx="7109498" cy="2254196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chemeClr val="tx1"/>
                </a:solidFill>
              </a:rPr>
              <a:t>Obehová sústava stavovcov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6237312"/>
            <a:ext cx="9144000" cy="620688"/>
          </a:xfrm>
        </p:spPr>
        <p:txBody>
          <a:bodyPr/>
          <a:lstStyle/>
          <a:p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" y="1196752"/>
            <a:ext cx="3124572" cy="379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3929058" y="4429132"/>
            <a:ext cx="1366846" cy="1366846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="" xmlns:p14="http://schemas.microsoft.com/office/powerpoint/2010/main" val="129887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9" y="1679493"/>
            <a:ext cx="2088232" cy="669387"/>
          </a:xfrm>
        </p:spPr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tx1"/>
                </a:solidFill>
              </a:rPr>
              <a:t>pumpa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srdce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" name="Srdce 4"/>
          <p:cNvSpPr/>
          <p:nvPr/>
        </p:nvSpPr>
        <p:spPr>
          <a:xfrm>
            <a:off x="1547664" y="2924944"/>
            <a:ext cx="5112568" cy="3528392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2893795" y="3789041"/>
            <a:ext cx="2620255" cy="88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predsieň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77494"/>
            <a:ext cx="52006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ál 9"/>
          <p:cNvSpPr/>
          <p:nvPr/>
        </p:nvSpPr>
        <p:spPr>
          <a:xfrm>
            <a:off x="3311860" y="4828546"/>
            <a:ext cx="1692188" cy="1323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komora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9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7419964" y="3000372"/>
            <a:ext cx="1724036" cy="1724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768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528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textu 4"/>
          <p:cNvSpPr>
            <a:spLocks noGrp="1"/>
          </p:cNvSpPr>
          <p:nvPr>
            <p:ph type="body" sz="half" idx="2"/>
          </p:nvPr>
        </p:nvSpPr>
        <p:spPr>
          <a:xfrm>
            <a:off x="857224" y="2428868"/>
            <a:ext cx="3352800" cy="1905001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tx1"/>
                </a:solidFill>
              </a:rPr>
              <a:t>1 predsieň</a:t>
            </a:r>
          </a:p>
          <a:p>
            <a:r>
              <a:rPr lang="sk-SK" sz="4800" dirty="0" smtClean="0">
                <a:solidFill>
                  <a:schemeClr val="tx1"/>
                </a:solidFill>
              </a:rPr>
              <a:t>1 komora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3352800" cy="12527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7200" dirty="0" smtClean="0">
                <a:solidFill>
                  <a:schemeClr val="tx1"/>
                </a:solidFill>
              </a:rPr>
              <a:t>ryby</a:t>
            </a:r>
            <a:endParaRPr lang="sk-SK" sz="7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6741"/>
            <a:ext cx="2808312" cy="662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rybarizkrupiny.estranky.cz/img/mid/4/kap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2318" y="1581854"/>
            <a:ext cx="6552455" cy="3732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3357554" y="3857628"/>
            <a:ext cx="1428760" cy="1979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sz="3600" b="1" dirty="0" smtClean="0"/>
              <a:t>   P</a:t>
            </a:r>
            <a:endParaRPr lang="sk-SK" sz="3600" b="1" dirty="0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flipV="1">
            <a:off x="3348028" y="4857321"/>
            <a:ext cx="1428760" cy="4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" name="BlokTextu 9"/>
          <p:cNvSpPr txBox="1"/>
          <p:nvPr/>
        </p:nvSpPr>
        <p:spPr>
          <a:xfrm>
            <a:off x="3857620" y="5000636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K</a:t>
            </a:r>
            <a:endParaRPr lang="sk-SK" sz="3600" b="1" dirty="0"/>
          </a:p>
        </p:txBody>
      </p:sp>
      <p:pic>
        <p:nvPicPr>
          <p:cNvPr id="11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5"/>
          <a:stretch>
            <a:fillRect/>
          </a:stretch>
        </p:blipFill>
        <p:spPr>
          <a:xfrm>
            <a:off x="357158" y="4071942"/>
            <a:ext cx="2224102" cy="22241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050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68208E-6 L -0.51909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403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6" y="0"/>
            <a:ext cx="50101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ttp://academic.emporia.edu/sievertl/verstruc/fish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892"/>
            <a:ext cx="5220071" cy="4419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3534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4680520" cy="7798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Obojživelníky a plazy</a:t>
            </a:r>
            <a:endParaRPr lang="sk-SK" sz="360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57158" y="1643050"/>
            <a:ext cx="3008313" cy="2913187"/>
          </a:xfrm>
        </p:spPr>
        <p:txBody>
          <a:bodyPr/>
          <a:lstStyle/>
          <a:p>
            <a:r>
              <a:rPr lang="sk-SK" sz="4400" dirty="0"/>
              <a:t>2 predsiene</a:t>
            </a:r>
          </a:p>
          <a:p>
            <a:r>
              <a:rPr lang="sk-SK" sz="4400" dirty="0"/>
              <a:t>1 komora</a:t>
            </a:r>
          </a:p>
          <a:p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1"/>
            <a:ext cx="3028140" cy="678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714348" y="3929066"/>
            <a:ext cx="1071570" cy="157163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714348" y="4572008"/>
            <a:ext cx="1071570" cy="19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 rot="16200000" flipH="1">
            <a:off x="928660" y="4286256"/>
            <a:ext cx="57150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2571736" y="3929066"/>
            <a:ext cx="1071570" cy="157163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5" name="AutoShape 3"/>
          <p:cNvCxnSpPr>
            <a:cxnSpLocks noChangeShapeType="1"/>
          </p:cNvCxnSpPr>
          <p:nvPr/>
        </p:nvCxnSpPr>
        <p:spPr bwMode="auto">
          <a:xfrm>
            <a:off x="2571736" y="4572008"/>
            <a:ext cx="1071570" cy="19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6" name="AutoShape 4"/>
          <p:cNvCxnSpPr>
            <a:cxnSpLocks noChangeShapeType="1"/>
          </p:cNvCxnSpPr>
          <p:nvPr/>
        </p:nvCxnSpPr>
        <p:spPr bwMode="auto">
          <a:xfrm rot="16200000" flipH="1">
            <a:off x="2786048" y="4286256"/>
            <a:ext cx="57150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7" name="AutoShape 4"/>
          <p:cNvCxnSpPr>
            <a:cxnSpLocks noChangeShapeType="1"/>
          </p:cNvCxnSpPr>
          <p:nvPr/>
        </p:nvCxnSpPr>
        <p:spPr bwMode="auto">
          <a:xfrm rot="16200000" flipH="1">
            <a:off x="2893207" y="4607727"/>
            <a:ext cx="35719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" name="AutoShape 4"/>
          <p:cNvCxnSpPr>
            <a:cxnSpLocks noChangeShapeType="1"/>
          </p:cNvCxnSpPr>
          <p:nvPr/>
        </p:nvCxnSpPr>
        <p:spPr bwMode="auto">
          <a:xfrm rot="16200000" flipH="1">
            <a:off x="2893207" y="5322108"/>
            <a:ext cx="35719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000496" y="3929066"/>
            <a:ext cx="1071570" cy="157163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22" name="AutoShape 3"/>
          <p:cNvCxnSpPr>
            <a:cxnSpLocks noChangeShapeType="1"/>
          </p:cNvCxnSpPr>
          <p:nvPr/>
        </p:nvCxnSpPr>
        <p:spPr bwMode="auto">
          <a:xfrm>
            <a:off x="4000496" y="4572008"/>
            <a:ext cx="1071570" cy="19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AutoShape 4"/>
          <p:cNvCxnSpPr>
            <a:cxnSpLocks noChangeShapeType="1"/>
          </p:cNvCxnSpPr>
          <p:nvPr/>
        </p:nvCxnSpPr>
        <p:spPr bwMode="auto">
          <a:xfrm rot="16200000" flipH="1">
            <a:off x="4214808" y="4286256"/>
            <a:ext cx="57150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rot="5400000">
            <a:off x="4214812" y="5214952"/>
            <a:ext cx="571505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6" name="AutoShape 4"/>
          <p:cNvCxnSpPr>
            <a:cxnSpLocks noChangeShapeType="1"/>
          </p:cNvCxnSpPr>
          <p:nvPr/>
        </p:nvCxnSpPr>
        <p:spPr bwMode="auto">
          <a:xfrm rot="16200000" flipH="1">
            <a:off x="4321967" y="4607728"/>
            <a:ext cx="35719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BlokTextu 26"/>
          <p:cNvSpPr txBox="1"/>
          <p:nvPr/>
        </p:nvSpPr>
        <p:spPr>
          <a:xfrm>
            <a:off x="785786" y="5500702"/>
            <a:ext cx="9206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nákres1</a:t>
            </a:r>
            <a:endParaRPr lang="sk-SK" dirty="0"/>
          </a:p>
        </p:txBody>
      </p:sp>
      <p:sp>
        <p:nvSpPr>
          <p:cNvPr id="28" name="BlokTextu 27"/>
          <p:cNvSpPr txBox="1"/>
          <p:nvPr/>
        </p:nvSpPr>
        <p:spPr>
          <a:xfrm>
            <a:off x="2571736" y="5500702"/>
            <a:ext cx="9206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nákres2</a:t>
            </a:r>
            <a:endParaRPr lang="sk-SK" dirty="0"/>
          </a:p>
        </p:txBody>
      </p:sp>
      <p:sp>
        <p:nvSpPr>
          <p:cNvPr id="29" name="BlokTextu 28"/>
          <p:cNvSpPr txBox="1"/>
          <p:nvPr/>
        </p:nvSpPr>
        <p:spPr>
          <a:xfrm>
            <a:off x="4071934" y="5500702"/>
            <a:ext cx="9206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nákres3</a:t>
            </a:r>
            <a:endParaRPr lang="sk-SK" dirty="0"/>
          </a:p>
        </p:txBody>
      </p:sp>
      <p:sp>
        <p:nvSpPr>
          <p:cNvPr id="30" name="BlokTextu 29"/>
          <p:cNvSpPr txBox="1"/>
          <p:nvPr/>
        </p:nvSpPr>
        <p:spPr>
          <a:xfrm>
            <a:off x="1285852" y="41433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sp>
        <p:nvSpPr>
          <p:cNvPr id="31" name="BlokTextu 30"/>
          <p:cNvSpPr txBox="1"/>
          <p:nvPr/>
        </p:nvSpPr>
        <p:spPr>
          <a:xfrm>
            <a:off x="1071538" y="47741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</a:t>
            </a:r>
            <a:endParaRPr lang="sk-SK" dirty="0"/>
          </a:p>
        </p:txBody>
      </p:sp>
      <p:pic>
        <p:nvPicPr>
          <p:cNvPr id="34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4143372" y="2000240"/>
            <a:ext cx="1223970" cy="12239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4215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0698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ydney.edu.au/museums/images/content/events_exhibitions/Macleay/Loan_heart_op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4067175" y="0"/>
            <a:ext cx="507682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io.sunyorange.edu/updated2/comparative_anatomy/anat.html1/The%20Heart_files/6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1" y="20425"/>
            <a:ext cx="3942719" cy="31592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03387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-1"/>
            <a:ext cx="4539093" cy="69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51520" y="1628800"/>
            <a:ext cx="4896544" cy="4824536"/>
          </a:xfrm>
        </p:spPr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2 predsiene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2 komory</a:t>
            </a:r>
          </a:p>
          <a:p>
            <a:endParaRPr lang="sk-SK" sz="32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4248472" cy="8206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4400" dirty="0" smtClean="0">
                <a:solidFill>
                  <a:schemeClr val="tx1"/>
                </a:solidFill>
              </a:rPr>
              <a:t>Vtáky a cicavce</a:t>
            </a:r>
            <a:endParaRPr lang="sk-SK" sz="4400" dirty="0">
              <a:solidFill>
                <a:schemeClr val="tx1"/>
              </a:solidFill>
            </a:endParaRPr>
          </a:p>
        </p:txBody>
      </p:sp>
      <p:pic>
        <p:nvPicPr>
          <p:cNvPr id="5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4"/>
          <a:stretch>
            <a:fillRect/>
          </a:stretch>
        </p:blipFill>
        <p:spPr>
          <a:xfrm>
            <a:off x="1428728" y="3786190"/>
            <a:ext cx="1366846" cy="13668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12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39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rdce – Wikipedi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214290"/>
            <a:ext cx="5857916" cy="5857916"/>
          </a:xfrm>
          <a:prstGeom prst="rect">
            <a:avLst/>
          </a:prstGeom>
          <a:noFill/>
        </p:spPr>
      </p:pic>
      <p:pic>
        <p:nvPicPr>
          <p:cNvPr id="3" name="Zaznamenaný zvuk">
            <a:hlinkClick r:id="" action="ppaction://media"/>
          </p:cNvPr>
          <p:cNvPicPr>
            <a:picLocks noRot="1" noChangeAspect="1"/>
          </p:cNvPicPr>
          <p:nvPr>
            <a:wavAudioFile r:embed="rId1" name="Zaznamenaný zvuk"/>
          </p:nvPr>
        </p:nvPicPr>
        <p:blipFill>
          <a:blip r:embed="rId7"/>
          <a:stretch>
            <a:fillRect/>
          </a:stretch>
        </p:blipFill>
        <p:spPr>
          <a:xfrm>
            <a:off x="7286644" y="1142984"/>
            <a:ext cx="1438284" cy="1438284"/>
          </a:xfrm>
          <a:prstGeom prst="rect">
            <a:avLst/>
          </a:prstGeom>
        </p:spPr>
      </p:pic>
      <p:pic>
        <p:nvPicPr>
          <p:cNvPr id="4" name="Zaznamenaný zvuk">
            <a:hlinkClick r:id="" action="ppaction://media"/>
          </p:cNvPr>
          <p:cNvPicPr>
            <a:picLocks noRot="1" noChangeAspect="1"/>
          </p:cNvPicPr>
          <p:nvPr>
            <a:wavAudioFile r:embed="rId2" name="Zaznamenaný zvuk"/>
          </p:nvPr>
        </p:nvPicPr>
        <p:blipFill>
          <a:blip r:embed="rId7"/>
          <a:stretch>
            <a:fillRect/>
          </a:stretch>
        </p:blipFill>
        <p:spPr>
          <a:xfrm>
            <a:off x="7358082" y="2500306"/>
            <a:ext cx="1143008" cy="114300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643834" y="857232"/>
            <a:ext cx="3225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7286644" y="2357430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7" name="Zaznamenaný zvuk">
            <a:hlinkClick r:id="" action="ppaction://media"/>
          </p:cNvPr>
          <p:cNvPicPr>
            <a:picLocks noRot="1" noChangeAspect="1"/>
          </p:cNvPicPr>
          <p:nvPr>
            <a:wavAudioFile r:embed="rId3" name="Zaznamenaný zvuk"/>
          </p:nvPr>
        </p:nvPicPr>
        <p:blipFill>
          <a:blip r:embed="rId8"/>
          <a:stretch>
            <a:fillRect/>
          </a:stretch>
        </p:blipFill>
        <p:spPr>
          <a:xfrm>
            <a:off x="7429520" y="3857628"/>
            <a:ext cx="928694" cy="92869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7286644" y="3571876"/>
            <a:ext cx="354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3.</a:t>
            </a:r>
            <a:endParaRPr lang="sk-SK" dirty="0"/>
          </a:p>
        </p:txBody>
      </p:sp>
      <p:pic>
        <p:nvPicPr>
          <p:cNvPr id="9" name="Zaznamenaný zvuk">
            <a:hlinkClick r:id="" action="ppaction://media"/>
          </p:cNvPr>
          <p:cNvPicPr>
            <a:picLocks noRot="1" noChangeAspect="1"/>
          </p:cNvPicPr>
          <p:nvPr>
            <a:wavAudioFile r:embed="rId4" name="Zaznamenaný zvuk"/>
          </p:nvPr>
        </p:nvPicPr>
        <p:blipFill>
          <a:blip r:embed="rId9"/>
          <a:stretch>
            <a:fillRect/>
          </a:stretch>
        </p:blipFill>
        <p:spPr>
          <a:xfrm>
            <a:off x="7572396" y="4857760"/>
            <a:ext cx="1071570" cy="107157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358082" y="4643446"/>
            <a:ext cx="3658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9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34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32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229</Words>
  <Application>Microsoft Office PowerPoint</Application>
  <PresentationFormat>Prezentácia na obrazovke (4:3)</PresentationFormat>
  <Paragraphs>41</Paragraphs>
  <Slides>12</Slides>
  <Notes>0</Notes>
  <HiddenSlides>0</HiddenSlides>
  <MMClips>11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Tvar vlnenia</vt:lpstr>
      <vt:lpstr>1_Motív Office</vt:lpstr>
      <vt:lpstr>Snímka 1</vt:lpstr>
      <vt:lpstr>Obehová sústava stavovcov</vt:lpstr>
      <vt:lpstr>srdce</vt:lpstr>
      <vt:lpstr>ryby</vt:lpstr>
      <vt:lpstr>Snímka 5</vt:lpstr>
      <vt:lpstr>Obojživelníky a plazy</vt:lpstr>
      <vt:lpstr>Snímka 7</vt:lpstr>
      <vt:lpstr>Vtáky a cicavce</vt:lpstr>
      <vt:lpstr>Snímka 9</vt:lpstr>
      <vt:lpstr>cievy</vt:lpstr>
      <vt:lpstr>Snímka 11</vt:lpstr>
      <vt:lpstr>Ďakujem 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Obehová sústava stavovcov</dc:title>
  <dc:creator>ivana farbiakova</dc:creator>
  <cp:lastModifiedBy>hp</cp:lastModifiedBy>
  <cp:revision>42</cp:revision>
  <dcterms:created xsi:type="dcterms:W3CDTF">2013-09-29T18:18:13Z</dcterms:created>
  <dcterms:modified xsi:type="dcterms:W3CDTF">2020-10-14T07:23:01Z</dcterms:modified>
</cp:coreProperties>
</file>