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D79A-CB81-4D17-A6C4-C8B7E3AEB640}" type="datetimeFigureOut">
              <a:rPr lang="cs-CZ" smtClean="0"/>
              <a:pPr/>
              <a:t>11.12.2012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BE07-674D-4975-BCD7-D5BBB3C874E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 descr="uc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4500570"/>
            <a:ext cx="2285714" cy="1904762"/>
          </a:xfrm>
          <a:prstGeom prst="rect">
            <a:avLst/>
          </a:prstGeom>
        </p:spPr>
      </p:pic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571472" y="714356"/>
            <a:ext cx="7772400" cy="4097343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/>
          <a:p>
            <a:pPr algn="l" eaLnBrk="1" hangingPunct="1">
              <a:lnSpc>
                <a:spcPct val="200000"/>
              </a:lnSpc>
            </a:pPr>
            <a:r>
              <a:rPr lang="sk-SK" altLang="zh-CN" sz="32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Doplň do textu chýbajúce slovo: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</a:b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Funkcia je ................ , ktorým každému x z podmnožiny reálnych čísel priradíme najviac jedno reálne číslo.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ek 22" descr="uc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500570"/>
            <a:ext cx="2285714" cy="1904762"/>
          </a:xfrm>
          <a:prstGeom prst="rect">
            <a:avLst/>
          </a:prstGeom>
        </p:spPr>
      </p:pic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642910" y="1000108"/>
            <a:ext cx="7772400" cy="3857652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200000"/>
              </a:lnSpc>
            </a:pPr>
            <a:r>
              <a:rPr lang="sk-SK" altLang="zh-CN" sz="36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Doplň chýbajúce slovo do textu:</a:t>
            </a:r>
            <a:r>
              <a:rPr lang="sk-SK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sk-SK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Definičný obor funkcie je množina tých x z množiny R, ku ktorým existuje .................... jedno reálne číslo y tak, že y =f(x).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428596" y="785794"/>
            <a:ext cx="7772400" cy="3668715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sk-SK" altLang="zh-CN" sz="32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Doplň chýbajúce slovo do textu: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</a:b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Funkcia  y = f(x) je na podmnožine definičného oboru ............. , ak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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,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D(f)  platí: ak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2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&lt;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 f(x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) &lt; f(x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).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3" name="Obrázek 22" descr="uc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500570"/>
            <a:ext cx="2285714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714348" y="474665"/>
            <a:ext cx="7786742" cy="4954599"/>
          </a:xfrm>
          <a:solidFill>
            <a:schemeClr val="bg1">
              <a:alpha val="0"/>
            </a:schemeClr>
          </a:solidFill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sk-SK" altLang="zh-CN" sz="36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Doplň chýbajúce slovo do textu:</a:t>
            </a: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</a:b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Funkcia  y = f(x) je na podmnožine definičného </a:t>
            </a:r>
            <a:r>
              <a:rPr lang="sk-SK" altLang="zh-CN" sz="360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oboru ............., ak</a:t>
            </a: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/>
            </a:r>
            <a:b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</a:b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 x</a:t>
            </a:r>
            <a:r>
              <a:rPr lang="sk-SK" altLang="zh-CN" sz="36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6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,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D(f)  platí: </a:t>
            </a:r>
            <a:b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</a:b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ak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 &lt; 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 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 f(x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1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) &lt; f(x</a:t>
            </a:r>
            <a:r>
              <a:rPr lang="sk-SK" altLang="zh-CN" sz="3200" baseline="-250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2</a:t>
            </a:r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  <a:sym typeface="Symbol"/>
              </a:rPr>
              <a:t>).</a:t>
            </a:r>
            <a:endParaRPr lang="en-US" altLang="zh-CN" sz="32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3" name="Obrázek 22" descr="uc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500570"/>
            <a:ext cx="2285714" cy="19047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762000" y="188913"/>
            <a:ext cx="7772400" cy="2447925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sk-SK" altLang="zh-CN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ea typeface="Arial Unicode MS" pitchFamily="34" charset="-122"/>
                <a:cs typeface="Arial Unicode MS" pitchFamily="34" charset="-122"/>
              </a:rPr>
              <a:t>Funkcia je na intervale &lt;-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</a:rPr>
              <a:t>¥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, -1) .......................... ( </a:t>
            </a:r>
            <a:r>
              <a:rPr lang="cs-CZ" sz="3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rastúca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cs-CZ" sz="3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klesajúca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cs-CZ" sz="3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alebo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cs-CZ" sz="3200" dirty="0" err="1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konštantná</a:t>
            </a:r>
            <a:r>
              <a:rPr lang="cs-CZ" sz="32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)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  <a:latin typeface="Comic Sans MS" pitchFamily="66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8581" y="2928934"/>
            <a:ext cx="5650680" cy="362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ptionA" hidden="1"/>
          <p:cNvSpPr txBox="1">
            <a:spLocks noChangeArrowheads="1"/>
          </p:cNvSpPr>
          <p:nvPr/>
        </p:nvSpPr>
        <p:spPr bwMode="auto">
          <a:xfrm>
            <a:off x="2627313" y="4076700"/>
            <a:ext cx="4392612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43" name="Qu_Title"/>
          <p:cNvSpPr>
            <a:spLocks noGrp="1" noChangeArrowheads="1"/>
          </p:cNvSpPr>
          <p:nvPr>
            <p:ph type="ctrTitle"/>
          </p:nvPr>
        </p:nvSpPr>
        <p:spPr>
          <a:xfrm>
            <a:off x="762000" y="188913"/>
            <a:ext cx="7772400" cy="2447925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algn="l" eaLnBrk="1" hangingPunct="1"/>
            <a:endParaRPr lang="en-US" altLang="zh-CN" sz="200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4" name="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5" name="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Colze Test</a:t>
            </a:r>
          </a:p>
        </p:txBody>
      </p:sp>
      <p:sp>
        <p:nvSpPr>
          <p:cNvPr id="35846" name="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47" name="level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Easy</a:t>
            </a:r>
          </a:p>
        </p:txBody>
      </p:sp>
      <p:sp>
        <p:nvSpPr>
          <p:cNvPr id="35848" name="deducemark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10</a:t>
            </a:r>
          </a:p>
        </p:txBody>
      </p:sp>
      <p:sp>
        <p:nvSpPr>
          <p:cNvPr id="35849" name="rushtime" hidden="1"/>
          <p:cNvSpPr txBox="1">
            <a:spLocks noChangeArrowheads="1"/>
          </p:cNvSpPr>
          <p:nvPr/>
        </p:nvSpPr>
        <p:spPr bwMode="auto">
          <a:xfrm>
            <a:off x="457200" y="1270000"/>
            <a:ext cx="127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30</a:t>
            </a:r>
          </a:p>
        </p:txBody>
      </p:sp>
      <p:sp>
        <p:nvSpPr>
          <p:cNvPr id="35850" name="answer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35851" name="activity_mod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Testing ---&gt; Normal Quiz</a:t>
            </a:r>
          </a:p>
        </p:txBody>
      </p:sp>
      <p:sp>
        <p:nvSpPr>
          <p:cNvPr id="35852" name="SurveyA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3" name="SurveyB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4" name="SurveyC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5" name="Survey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6" name="SurveyE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7" name="SurveyF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8" name="SurveyG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59" name="SurveyH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0" name="SurveyI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1" name="SurveyJ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0" lang="en-US" altLang="zh-CN" sz="1800">
                <a:solidFill>
                  <a:schemeClr val="tx1"/>
                </a:solidFill>
                <a:latin typeface="Arial" charset="0"/>
              </a:rPr>
              <a:t>0.00</a:t>
            </a:r>
          </a:p>
        </p:txBody>
      </p:sp>
      <p:sp>
        <p:nvSpPr>
          <p:cNvPr id="35862" name="standard" hidden="1"/>
          <p:cNvSpPr txBox="1">
            <a:spLocks noChangeArrowheads="1"/>
          </p:cNvSpPr>
          <p:nvPr/>
        </p:nvSpPr>
        <p:spPr bwMode="auto">
          <a:xfrm>
            <a:off x="1752600" y="2819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kumimoji="0" lang="zh-CN" altLang="zh-CN" sz="1800">
              <a:solidFill>
                <a:schemeClr val="tx1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_TITLE" val="222"/>
  <p:tag name="OPTION_COUNT" val="1"/>
  <p:tag name="ITEM_A" val=" "/>
  <p:tag name="QUESTION_TYPE" val="Colze Test"/>
  <p:tag name="ACT_MODE" val="Testing ---&gt; Normal Quiz"/>
  <p:tag name="SURVEY_A_TAGNAME" val="0.000000"/>
  <p:tag name="SURVEY_B_TAGNAME" val="0.000000"/>
  <p:tag name="SURVEY_C_TAGNAME" val="0.000000"/>
  <p:tag name="SURVEY_D_TAGNAME" val="0.000000"/>
  <p:tag name="SURVEY_E_TAGNAME" val="0.000000"/>
  <p:tag name="SURVEY_F_TAGNAME" val="0.000000"/>
  <p:tag name="SURVEY_G_TAGNAME" val="0.000000"/>
  <p:tag name="SURVEY_H_TAGNAME" val="0.000000"/>
  <p:tag name="SURVEY_I_TAGNAME" val="0.000000"/>
  <p:tag name="SURVEY_J_TAGNAME" val="0.000000"/>
  <p:tag name="QUESTION_SCORE" val="10"/>
  <p:tag name="TIME_LIMIT" val="30"/>
  <p:tag name="DIFFICULTY_LEVEL" val="Easy"/>
  <p:tag name="DE_SCORE" val="10"/>
  <p:tag name="QTIME_LIMIT" val="30"/>
  <p:tag name="RIGHT_ANSWER" val=" "/>
</p:tagLst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179</Words>
  <Application>Microsoft Office PowerPoint</Application>
  <PresentationFormat>Předvádění na obrazovce (4:3)</PresentationFormat>
  <Paragraphs>119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Doplň do textu chýbajúce slovo: Funkcia je ................ , ktorým každému x z podmnožiny reálnych čísel priradíme najviac jedno reálne číslo.</vt:lpstr>
      <vt:lpstr>Doplň chýbajúce slovo do textu: Definičný obor funkcie je množina tých x z množiny R, ku ktorým existuje .................... jedno reálne číslo y tak, že y =f(x).</vt:lpstr>
      <vt:lpstr>Doplň chýbajúce slovo do textu: Funkcia  y = f(x) je na podmnožine definičného oboru ............. , ak  x1, x2 D(f)  platí: ak x1 &lt; x2  f(x1) &lt; f(x2).</vt:lpstr>
      <vt:lpstr>Doplň chýbajúce slovo do textu: Funkcia  y = f(x) je na podmnožine definičného oboru ............., ak   x1, x2D(f)  platí:  ak x1 &lt; x2  f(x1) &lt; f(x2).</vt:lpstr>
      <vt:lpstr>Funkcia je na intervale &lt;-¥, -1) .......................... ( rastúca, klesajúca alebo konštantná )</vt:lpstr>
      <vt:lpstr>Snímek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Doplň do textu chýbajúce slovo: Funkcia je ................ , ktorým každému x z podmnožiny reálnych čísel priradíme najviac jedno reálne číslo.</dc:title>
  <dc:creator>Jana</dc:creator>
  <cp:lastModifiedBy>Jana</cp:lastModifiedBy>
  <cp:revision>8</cp:revision>
  <dcterms:created xsi:type="dcterms:W3CDTF">2012-12-11T00:15:41Z</dcterms:created>
  <dcterms:modified xsi:type="dcterms:W3CDTF">2012-12-12T04:34:27Z</dcterms:modified>
</cp:coreProperties>
</file>