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0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F4F85-3162-43E5-BDD2-ECD22C63A0EF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D5229-0F4B-41B6-BF22-54AA9064441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D5229-0F4B-41B6-BF22-54AA90644416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D5229-0F4B-41B6-BF22-54AA90644416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F7611-8F00-4C21-B92E-D65FA13C05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43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4F39-182F-44F6-A745-0F0DFE8A2B39}" type="datetimeFigureOut">
              <a:rPr lang="cs-CZ" smtClean="0"/>
              <a:pPr/>
              <a:t>12.12.2012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204" y="1071546"/>
            <a:ext cx="6048390" cy="40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-214346" y="214290"/>
            <a:ext cx="3929090" cy="2214578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Rozhodni, ktoré tvrdenie je pravdivé: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95192" y="2881298"/>
            <a:ext cx="642644" cy="6803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81010" y="2881298"/>
            <a:ext cx="2481314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 &lt;-4,3&gt;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95192" y="3881430"/>
            <a:ext cx="642644" cy="6803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81010" y="3881430"/>
            <a:ext cx="2481314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f(1) = 2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71406" y="4857760"/>
            <a:ext cx="666727" cy="64294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857224" y="4857760"/>
            <a:ext cx="2528886" cy="8572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f(3) = -2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71406" y="5810256"/>
            <a:ext cx="666727" cy="6191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857224" y="5810256"/>
            <a:ext cx="2528886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H(f) = &lt;-2,2)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28" name="AutoShape 4" descr="data:image/jpeg;base64,/9j/4AAQSkZJRgABAQAAAQABAAD/2wCEAAkGBhQSEBQUEhQSFBQWFxUYFRUXFhYUFBYVFxUVFRcVFRoXGyYeGBokGRUXHy8gIycpLC0sGB8xNzAqNSYrLCkBCQoKDgwOGg8PGi4lHyQpLC8uNCkpKSwsKi8sLCwtLCwtLCksLCkpLCwsLCwpLCksLiwsLCwsKSwsLCksLCwsKf/AABEIAMgA8AMBIgACEQEDEQH/xAAcAAEAAQUBAQAAAAAAAAAAAAAABgEDBAUHAgj/xABIEAACAQMCAwYDBQMHCQkAAAABAgMABBESIQUGMQcTQVFhcSIygRQjUpGhQnKxFTNigsHR8BckNENTY7Lh8VRzg5KToqOzwv/EABoBAQADAQEBAAAAAAAAAAAAAAADBAUCAQb/xAAsEQACAgEDBAECBQUAAAAAAAAAAQIDEQQhMRITQVEFInEUMoGR0UNSobHw/9oADAMBAAIRAxEAPwDuNKUoBSlKAUpSgFKUoBSlKAUpSgFKUoBSlKAUpSgFKUoBSlUJoCtKpmmaArSlKAUpSgFKUoDy74BJ6Dc/StTy1zZbX8RltZBIoOltirKfJlO4yNxmts42rknOfZrPazNxDg7NHKuppIF3D75bu16NnqYzsfDyoDrgqtcs5J7cIbgiG+AtZ86dRJELMNsEneI58G29fAdQjkBAIIIO4I3BHgQfGgPdKUoBSlKAUpSgFKUoBSlKAVSq1QigKaqaqgnCeyyDVMb4Les0paOWUyGTQR8sgLaMg5xpGMeVZk3ZrAmDZST2LjcNBI2g+jxOSjD6CgJhWp5j5kjsoe+mD90HRXZV1aAxxrYfhBxnGTv0qDcb7T7jhUyQ8QhSZXGY7i3YIXUbMXhcnS3swHl6Zt/wmHihW4YTpG8Wgo5kjYjUc/Bq0hCMbjIbauJzUFlncIOTwiaw8QE0PeW7xuGUmN8loySPhJK+GeuN/rUc5r5jngspsgQXAiZo5hh7ZpVXUUDP8pOGADgZ8CTWqt34fwts9/HAxRI2Dy6ndV+RnTclgNg2OnpUp+26130ujDoQCrBhnpjcEH9ai/ER9EnZkYfKnOi3fwOvdzaFfTkFJEIGXiPUqCQCCAVyNtwTSHmR4L5ra8GFmfNnMFxGw0727noJQVYjPzAjyqLRcgvC6/Zp9CRnXAXUtJDJk/ACD8UeklSGGcEj2mMtit9aGG8jUMwAdUbIDA7SQtgEbgFTjI6GuoWp+TmdbRINVeq5Le86XtlPDYtmSWJnfvWX/S7VU+7XP7MpJKkj9pB4E1PTzfb4tDrJ+2HEG3X4NeW8gNgfIkCpckeDe0qgqtengpSlAK8kV6pQEI5z7J7PiBMhXuZz/rowPiP+8Xo/6H1rnJPFuAEgYktQds6ntTk5+E5127HcYPw58a77VuSIMCCAQdiCMgjyPmKDJD+UO1K0vgq6hBOQMwykA7+MbfLIPUb+gqZ6q5hzn2JQTqXs9MEmSe7Ofs7Z6gDcxH1Xb0qC2vNPFuCypFPrePwhnbWrKOvcSgn8s7fhrzPs9x6PonNVqIcn9p1nxABY37ufxgk+GTPkvg/0/IVLQ1enh6pSlAKUpQClKUApSlAKtXM6opZiFVQSxJwAAMkknoAN6u1Fe0s/5gc/zXe2/wBo2z/m4nQy5H4dPX0zQEO5r5ji+0x3cVpOw+7WeaaLEX2MmRTKqlu8GC/zFQCBisriEw4QpkQauHkkvGN2t5G6NDnrGxwCh+UsCDgmtfzEHv7rTw/QxWKa2urh97cRSgHu1I3kkViSNOcZ/K5znwNoeCxxSSPOtu8DTMwwzxI4DDHkAQAOuB1qnKSk0n5LSTing98I5fub1zeFbex78KV0wJc3bJpGlneX4UyMbKucYzWRx+W84aiT/aGvIO9jSZJY41lVXbSHSSLGd8DBXxrXdrQvbg2kFishilJcyR5CFgQY9TrsiBDrzkA5z+zisrtK4gVt7OybXPNPJB3ojAMkiQkGR1XYZZxtuB18jVqUIYxgqqc+pbk5x/j22quaiv8AlBjDmKSGdLvUFW0IV5nLrrQoVJXRjqxOB41f+xcUl+LvrS0HhGsTXTf13JVc/uis+NE5PYvTuhHkyuaOAfazA+oLLA7FWIzqR1KvGcHYH4WzjqtQBY7iK+WOZSqW8kQt3zlXE99HISvsMjby8K3/ABfj3EbKF+/S3kZWDRTICI50RTJLE6FsxSd2CVOMHQw8s5fOPFrfu7F5GVUlubZlkPhGCLg9N9wiD3YVKlOEsSI8wlHKOmA0FRWbtDgBIWO5Yg4OYjF/9pU/9Ks23abA08cBiuFkkICrpRzucamCOSqjxYjFWlJPZFfpa3aJjSqaqA12claUpQClKUBQisTiXCYriMxzRpKh6q6hgfXfx9azKUBxrmvsIBJexkGOohmJyCOndSj4h7NketaLl3tHv+FzG3vVlnjXZopDi5jB21RudpF8tyD5ivoE1peZeU7e+j0ToD+F1+GRD5owGR7dD41zj0dZ9njlznS1vo9dvIpIGXjYhZU89aHce/T1rAHapw3Xp+1R9ca8OIs5xjvNOn9a4Zztys3D7poC5cGPWsygowjdmQLLjZdxjrpOfDpUz7NeeJp5Vsp0jZBCTG6LpyEx8Mij4QNJA2HUDrmo5WNLg7VafDOzWl6kqB42R0boyMGU+zA4NXxXPrjl82zNccO+6lGWa3U6ba4wN0aPojkdHXBBHQipdy9x1Lu2jnjyFcbqfmVgSrI3kVYEH2rquxTWUczg4Pc2dKpVakOBSlKAVCef+JySSQcPgbQ91rMsgxqjtUwJCuf2mzoG34qmpqAyQhuPXDNuUs7dY8+CvLIXx9QN/WuLH0xbO4LMkjb8O4dHBEsUKLHGowqqMAD+0+ZO58avTwq6lGAZWBVlIypU7EEeIIr1WmvedLGJisl3bqw6jWCQfIhc1lrqbyaDwtmQjgXKt7J3ws7+W0skuJkhj3lkHdsUYdRpTUrYXV64zvWz4fyzfWVxJdGReIs6KkmoGO5CL0EBLFD6rtqx571jpzBBazTSWd9ZSxSuZGtJZO7CyN8zQzYIXJwSpXHXptWwg7TkYHFneSEf7FY7hCf343wB6kD2q3KVj28FaMYc+RyBfQXl/wAQu03f7iNNSaXji7vdSD8pMikH1SsLtA7WmsrtbW3jjkZShmZtTAasHu0UEZbSRuc4zgCtVJxW6j4knEpLG5tbbT3c4QCSSUaWw8yDGwyPi07afE1fe84W9619BDe3t07BkhETiNZVAGr4lABGM7lsY6VbhJdJUnH6skp7Sr+BIbaOd0VZLqAnvACvdwt3shYEHIwMYwd2Aq0OZUuAptLGa57vPdSOiW8C7afgeXcAjbKr5V64Ny/JPOb3iEad8wCwwHEiWsYJOBnIaRjuW8D0qVHP/XNU77oylsW6a3GO5zPnTlniV2nes1vB3aEmKCSVpHX5irFtKFlAOMEZzjNQy0vbmyhMcUt/AZCAG7uCKMucgd5JqJAyepbYb+FdF4vYTJC0vEeKPbglgFtwiRYP7Kq663OOo3rX8P5SWG5g+2Sy31pcsiRuXaJUdgWjWWINpljcY3zsRjFd1vweTRIIOzi97mNv5Wvo5wilwXE0QkA3A+UsufDepF2f8cmubeQXOkz280tvKy7I7xEfGo8Mhh5e1SYCqRwhc6QBkknAAyT1Jx41aKx7pSlAKUpQClKUApSlAQPtZ4biwnuoiyTxRFQ64+KF2AkikBBDx76sEbEZBqzynyXa2CkwKSzKA0rnLldiB4BQTg4AHhU54hYpNE8Uih0dSrqehVhgiudca7L7t4dC8QeRYdLW0UiKgLIysouXXJlAC4Gw8M9Khtrc1hMkrmo8kurkvF+0Ofh9xe2lmIsG4MolOXERkRC8apjGrvNRJJIGTtUn47z+sFtOJVNrerG2mCUHdyMK0LjKyrltiD4bgb1xZEwNySdySdyWPUnzJNXPiND3rG58I51uoUYrHLOrcC7eCulb22PT4poDqBPmYmAI+jH2rpXLvOVperm2nSQ+KZ0yD95G+IflXzDivOjcHoR0YbMD5gjcVt2/Drmt/o/5M+Oq/uR9dZqtfMHDed7+3GIbucDOdLkTL/8AICcexqQ2vbdxFRh0tJfUpIh/9jYrOn8bqIP8ufsTrUQfk79US5y5XmleO6snSO7hDIA4zHPExDGGTG4GoZB8CT06jnn+Xq6/7Lb/APqyf3Vi3PbjxCRgkUFohPie8kIHmcsBj6VXnpLkvqidq2Phkp4Nz2814lpPZy20jJLr705UsgzpjOMOpGck+Q61KrPh0cS6Yo441znSiKgyeuwFcp4HcX13LNeSzPcGx7uVVHwLlm1TQxINiTbh+u+dPnXWLK8SWNJI2DI6hlYdCpGR/jzrI1FfRLCNCixWLLPmjtA4AbPiE8WCELa4zjAMbnUMe26/1a0dhfyQuHid43HRkYq35ivo7tC5FXiVuFBVJ494nPTf5kbG+k/oQPM18+ce5ZuLOTRcRNGd8Ej4Gx4ow2Ye1WabFNEFkHF5Oi8k9tUiukV/8aEgd+NnTwzIB846EkYO3jXaUfIBByCAQc5BBGxHpivknhXDJLiZIolLyOwCqN9/M+g6n0zX1VwWwMFtBCx1GKOOMsOhKoFOPTIOPQVX1EIrdE1Mm+TNqh+tVqI8X5ou0vpIoLT7TFDCkkoRgJgZGIBQHIbAU/DjfBNVoQcnhFiUlFbleToZp2uLi+gaOcyMkauNktyoISPqBnLaj+0etWr+zSFOGcORmkfv7cjoG7q2fvHkYeAyoH5+VXpOa7yVcW3C7wyHGk3ASGIZ6FjqJOPLb6VueSeTpYJJLq9dJb2UBSyj7uKIdIosgYHidt9vc3K65OWXsirOccYRMarVKrVsrClKUApSlAKUpQClKUAqhFVpQGl5q5bS9tZbeTYSLgNgMUbqGXPqB77iuD82dnF3YEsw7+Df76NT8I/3qDJT3yV9a+kcVTTVjT6myh5gyOdamsM+Rw2enT03pXZueux+ORXnsFEc3zNDnEUvnpB2jfyx8J6Y8a4ywIZlYFWUkMjAhlYdVYHoRX1Gl10NQscP0Z1tDh9hTFULYx61Wr2UQnh3wM/kPM+A+tbjh9noXfdmwWPr5ew/sNYHC4dcjMekeAB/SIySfpsK3FZd1nck8cLJ1PMcROudjdoF4Uj/ALU8ksjHxJLlB+SqB9Kg/CubJbS5uikIazNzMDbJnvIdMhVnizsdRGopsOmMV0Tsnjxwaz9UYn3Mjk1BOb7HuOJ3CAYWXRcJ66xokx/XQ/8Amr5SiuF10oT8mpbZKqHVHwTbh3ONnOMx3EOfFHcRSA+RR8NmtvJAHGGUOvkVDA/Qgg1w/jFlEyEvEsjnCoMfeO52RFI3JJIrxx3l4Wckdosk+pLeNroLM4jM8h1aAAcABR9aW/GuFihGXJLXr1ODnKJ1HjXG7HhkbuRbxuQcRRrGksjY2XSgyAfEkYwK0nZ5fi8me9muI2uJAUS1R8CCMbgFDu7kb6see+9c6i4ci5CqMsME9WOdtyd/GtFbL8Knoy7BhswIPUEbjpVyv4eUl09W+P8AkRL5BN5xsj6X4jxOOCMyTOEQdSeufBVHVmPgo3Jq5yTw11jknmUpNdP3rI2NUaYCxQk/0YwM+RZq4dy7zs8N3DNdhryOIaUEh1SQ757yLOzP6tuemc19F8L4lHcRJLEweORQyMPFTVR6KekfTYtyxK9XLKMrRXqlKHApSlAKUpQClKUApSlAKUpQClKUApSlAeW6VzTtj5PgktZLzKw3EKg95/tVzgROB1JJAU9R06Zx0xjtXC+2rmjvrpbRD93B8UmDs0zAFQcfgX8i58qn00JztjGHOTicko5ZzSKI51NjV4DqFHl7+tXqUr7WuCgsIyJSy8lqSLJGjZyQFIODnrv6AVIoxsATk4AJ6b4xn860lkQJ1J8VYL6Md/1FbwCsu3Dslse2PaKO2dlzj+R7LAx91j6hmBP55NQXtW4n9ovI47YJrtNfeStnBaQDNuMdcDdvI49ayOX+ajacvQhP595ZreD+i3eyfeEeIRct74qOW1uEXAyepJJyzMd2Zj4sTuTXz2j0rna5+Ey9qb1CGPLJR2X8FWRZL67PxQSSJGg/mogiAvKPFmwTuem+Kgd1xA3E01wc5nkaQZ6hCcRqfZAPzqQNx3u+D3VupxJPePEoHzCNo4ZZW+inB/eA8ajargADYDYfTpVzR1y7s7JeMpEOpmlXGK8lmO/jO4dMfvAHb0O9aO3Ox8iWI9ixr3c2irKwwCD8Y6E4Y7g/XNegK29LCTfcfrBA0orC8lc11fsI5ibVNZOcqqiWD0BbEqD01MrAerVyetnyxxo2l7b3AOAkih/+6f4JM/1WJ+lPkaO5Q2uVuSaefTLHs+ps1WvAr2K+RNQUpSgFKUoBSlKAUpSgFKUoBSlKAUpSgMHjPFFt7eWd/liRnb2UE4+uMfWvlR52kZ5H+eRmkb95yXPX97H0r6B7ZNX8jXOk4/mtXqvepkfWvn2t34eCcpS9FPVvZIUpSvojOPMkeR/A+RG+a2vDrvvF3+ZdmHr4H2PWtbXlJTGwdd/Bh+Jc+HqPCqepr/qLlf6JF9S6f2N9wJGMsgckrFnul8F7465CPcqK3buACSQAAST4YHUn6AmtDw+cC5Qg5WWMjPmyfEP0JFXeM3Wt+4XpsZj4Bc7R+5P6Vl14hFqPs8sUpzWfRh2665ZJsbOfg89OANWPDVpB9seVe72+EYydyflXxY/3eZrze34jGAMsR8Kj+J8hWpwSxZjlj1PQD0A8BU9NTf0x/VnuOp9UuPAGSSzHLHr5bdAPSvVKVrQgoRUUct5eRVq6HwN7H+FUkOHT11fwBqQ8mcptxG7WEBu5Ug3Djosf4QemttgB13J8Kq6jURhXPq+3+CWFbclg+j+AEm1gJzkwxZz1z3a5z61sBVuJQAANgMY9quCvjTWFKUoBSlKAUpSgFKUoBSlKAUpSgFKUoCMdpHCmuOFXcUYLOYyVUZJLIQ+AB1J04r5rjbIB8xX10RXD+1zs3W1SS+tSQhcGeEjKLrODIh6qNRGR/S2xjFaXx+rWnm+rhkF9Tmtjm1Kx2utPzKw9R8Qr1Hdq3Rh9dv419MtRW9s/uZrrl6L1KUqbJwWXd0HwbAMrKf8AZsD1HpvuKyvt2FKxajk5aVurE9SAep96tO4HWtinL8x4et98PcmYw43EgOcBumGUnbY7Gsq2qiu1dUsZ8fx6LMXKceODXKmMnck9Sdyfc1WlK1IRUVhFdtsUpSujw3PJHLyX3EobeUuIysjNoOGOlc6c/sg9MjevpHgvBYrWIQwRrHGvRV8T4knqxPmd64j2G2Zk4pLIB8MMBUnyeR1AHvhX/Ku+ivjdfZ13yw9smtSsQRWlKVSJhSlKAUpSgFKUoBSlKAUpSgFKUoBSlKAVicTsEnhkikGpJFZGHmrAg1l1QigPlHjPBZLO4ktpfnjONXg6fsSD0YY9jkVgvbqeoB+ld97VuQRewd9CP87hU93/ALxMljEfU5Yr6n1rgavnzHUEHYgjqDnxr6jQamOoh254yvflGdfBwfVEtfY1HTUvsTTu3HRs/vL/AGir9K0exFfl2+2xB3JGJMzbZC/MvQ+tbR+KTG3S2aQmCN2kSPAGHbOST1PzNgHpk1hyx5GP8A+dWI4ZAcltQwdt13xgHbyPhVSynon1Sg5cY4JYzzHCeDKpWKsMv4x+WTVTZ5+ZnP1A/hVjvWNbQf64/kj6I+ZF2S5VepHt1P6Vs+TeWZuK3JhhPdxqAZpSM6FJwMDxYnIC58CfA1qHCxqdI38PMnw96+j+y3lD+T7BFcYnk+8nPjrYDCE/0Rt76vOsj5LU2wxBPn0WtPXF74NvynylBw+3WCAHHVnONcjeLOQP+Q6VuxTFVrALopSlAKUpQClKUApSlAKUpQClKUApSlAKUpQCqZoxrmXOnbGlu5hslS4lXUHcsRDEwONJwMu2xyAR7143g9SzsjpZOa4n2y8gNGz8RtgNBwbmIbb9O+XHuNXkd/E40Nz2pcTkOftIj9I4owPrqBJqxN2h8Sbrey+wSEDp0I0dK4hqo1y6ovck/DykuCKwzhhkf8x6VcrFXhrK2pH69cj+7FXGWUeCN7Eg/rX0un+bolFKx4ZnWaCxP6UXqVYW8GcOCh8M+PtV+tmq6u1ZreSlOEoPElgV4lkCjJOBVq4vVTbqfKtjyjYWtxchuIXUUECFSU+MtLkZ0rhSAPBmO48PMUtX8hChYjvIlqocnl8E17HeQTdTLf3C/cRt9whH85IP2z5qpH1Yeld6AqGWvarwhFCJdxKqAKoCyBQoAAC/B0A2q4O17hWcfbI/fTJj89NfK2WSsk5Se5ppYWETGlanhHNVpdf6PcQyn8KOpb6rnV+lbXNcHpWlM0oBSlKAUpSgFKUoBSlKAUpSgFKUoBSlKA8tXylxCyeC4mhmBWVJJNQPVgXJDjzBBByK+riK0PM3JNpfqBcxBivyuCUkX2Zd8ehyKjsh1xwdwn0PJ81UrsFx2BW+SYrq6QeCnu5APYlQSK1k/YLMCe7vUI8A9uQfqVkP8KqPTS8FtaiL5OZUrodz2G3o/m57R/3hLH/DVVuHsPvj801mvt3zn/hFc/h5nXfgc6u1GhsgdD+vSsWCCRh8ZKAAbD5jt1J8K6bxLsHvNQMdxbSgDOl1eH4/QDUD6Eke1ayfso4op/0eJ/VJ0/8A1g1ZrlfTBxrfJDJ1WSzMhacNjH7OT5neshEA2AA9tq303IHEl3NjOf3TG/6K1YsvKt8oy1jeD2iLf8OarSha+SdTrXBrapV+bh86HD210m2figlG3n8tYJv0GxYD3BH9lR9ufo664PyXGgU7lRnzxg/QjepDwLny+syO6uGdB/qpszR49MnUv0NRv7bH+NfzqovE/Gn5iuouyPGTxquXJ3jk/tgt7p0hnU287bLk6oZG8o32wT+FgD4b+PQQa+R2dSMZX8xn3B8MdfpXeuxrmia8sGM7a3hlMQk8XUKrKzevxYz44FXarHNbop219D2J/SlKmIRSlKAUpSgFKUoBSlKAUpSgFKUoBSlKAUpSgFKUoBVKUoBimKUoBivJQGlKAw5OBwNnVBC2euY0OT5nK1iS8l2LDDWdof8AwIv7FpSgNTc9k3C5DqaziB/ol0H5KwFSHg/BIbWERW8axRrnCr0ydyTnck+ZpSgM+lKUB//Z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30" name="AutoShape 6" descr="data:image/jpeg;base64,/9j/4AAQSkZJRgABAQAAAQABAAD/2wCEAAkGBhQSEBQUEhQSFBQWFxUYFRUXFhYUFBYVFxUVFRcVFRoXGyYeGBokGRUXHy8gIycpLC0sGB8xNzAqNSYrLCkBCQoKDgwOGg8PGi4lHyQpLC8uNCkpKSwsKi8sLCwtLCwtLCksLCkpLCwsLCwpLCksLiwsLCwsKSwsLCksLCwsKf/AABEIAMgA8AMBIgACEQEDEQH/xAAcAAEAAQUBAQAAAAAAAAAAAAAABgEDBAUHAgj/xABIEAACAQMCAwYDBQMHCQkAAAABAgMABBESIQUGMQcTQVFhcSIygRQjUpGhQnKxFTNigsHR8BckNENTY7Lh8VRzg5KToqOzwv/EABoBAQADAQEBAAAAAAAAAAAAAAADBAUCAQb/xAAsEQACAgEDBAECBQUAAAAAAAAAAQIDEQQhMRITQVEFInEUMoGR0UNSobHw/9oADAMBAAIRAxEAPwDuNKUoBSlKAUpSgFKUoBSlKAUpSgFKUoBSlKAUpSgFKUoBSlUJoCtKpmmaArSlKAUpSgFKUoDy74BJ6Dc/StTy1zZbX8RltZBIoOltirKfJlO4yNxmts42rknOfZrPazNxDg7NHKuppIF3D75bu16NnqYzsfDyoDrgqtcs5J7cIbgiG+AtZ86dRJELMNsEneI58G29fAdQjkBAIIIO4I3BHgQfGgPdKUoBSlKAUpSgFKUoBSlKAVSq1QigKaqaqgnCeyyDVMb4Les0paOWUyGTQR8sgLaMg5xpGMeVZk3ZrAmDZST2LjcNBI2g+jxOSjD6CgJhWp5j5kjsoe+mD90HRXZV1aAxxrYfhBxnGTv0qDcb7T7jhUyQ8QhSZXGY7i3YIXUbMXhcnS3swHl6Zt/wmHihW4YTpG8Wgo5kjYjUc/Bq0hCMbjIbauJzUFlncIOTwiaw8QE0PeW7xuGUmN8loySPhJK+GeuN/rUc5r5jngspsgQXAiZo5hh7ZpVXUUDP8pOGADgZ8CTWqt34fwts9/HAxRI2Dy6ndV+RnTclgNg2OnpUp+26130ujDoQCrBhnpjcEH9ai/ER9EnZkYfKnOi3fwOvdzaFfTkFJEIGXiPUqCQCCAVyNtwTSHmR4L5ra8GFmfNnMFxGw0727noJQVYjPzAjyqLRcgvC6/Zp9CRnXAXUtJDJk/ACD8UeklSGGcEj2mMtit9aGG8jUMwAdUbIDA7SQtgEbgFTjI6GuoWp+TmdbRINVeq5Le86XtlPDYtmSWJnfvWX/S7VU+7XP7MpJKkj9pB4E1PTzfb4tDrJ+2HEG3X4NeW8gNgfIkCpckeDe0qgqtengpSlAK8kV6pQEI5z7J7PiBMhXuZz/rowPiP+8Xo/6H1rnJPFuAEgYktQds6ntTk5+E5127HcYPw58a77VuSIMCCAQdiCMgjyPmKDJD+UO1K0vgq6hBOQMwykA7+MbfLIPUb+gqZ6q5hzn2JQTqXs9MEmSe7Ofs7Z6gDcxH1Xb0qC2vNPFuCypFPrePwhnbWrKOvcSgn8s7fhrzPs9x6PonNVqIcn9p1nxABY37ufxgk+GTPkvg/0/IVLQ1enh6pSlAKUpQClKUApSlAKtXM6opZiFVQSxJwAAMkknoAN6u1Fe0s/5gc/zXe2/wBo2z/m4nQy5H4dPX0zQEO5r5ji+0x3cVpOw+7WeaaLEX2MmRTKqlu8GC/zFQCBisriEw4QpkQauHkkvGN2t5G6NDnrGxwCh+UsCDgmtfzEHv7rTw/QxWKa2urh97cRSgHu1I3kkViSNOcZ/K5znwNoeCxxSSPOtu8DTMwwzxI4DDHkAQAOuB1qnKSk0n5LSTing98I5fub1zeFbex78KV0wJc3bJpGlneX4UyMbKucYzWRx+W84aiT/aGvIO9jSZJY41lVXbSHSSLGd8DBXxrXdrQvbg2kFishilJcyR5CFgQY9TrsiBDrzkA5z+zisrtK4gVt7OybXPNPJB3ojAMkiQkGR1XYZZxtuB18jVqUIYxgqqc+pbk5x/j22quaiv8AlBjDmKSGdLvUFW0IV5nLrrQoVJXRjqxOB41f+xcUl+LvrS0HhGsTXTf13JVc/uis+NE5PYvTuhHkyuaOAfazA+oLLA7FWIzqR1KvGcHYH4WzjqtQBY7iK+WOZSqW8kQt3zlXE99HISvsMjby8K3/ABfj3EbKF+/S3kZWDRTICI50RTJLE6FsxSd2CVOMHQw8s5fOPFrfu7F5GVUlubZlkPhGCLg9N9wiD3YVKlOEsSI8wlHKOmA0FRWbtDgBIWO5Yg4OYjF/9pU/9Ks23abA08cBiuFkkICrpRzucamCOSqjxYjFWlJPZFfpa3aJjSqaqA12claUpQClKUBQisTiXCYriMxzRpKh6q6hgfXfx9azKUBxrmvsIBJexkGOohmJyCOndSj4h7NketaLl3tHv+FzG3vVlnjXZopDi5jB21RudpF8tyD5ivoE1peZeU7e+j0ToD+F1+GRD5owGR7dD41zj0dZ9njlznS1vo9dvIpIGXjYhZU89aHce/T1rAHapw3Xp+1R9ca8OIs5xjvNOn9a4Zztys3D7poC5cGPWsygowjdmQLLjZdxjrpOfDpUz7NeeJp5Vsp0jZBCTG6LpyEx8Mij4QNJA2HUDrmo5WNLg7VafDOzWl6kqB42R0boyMGU+zA4NXxXPrjl82zNccO+6lGWa3U6ba4wN0aPojkdHXBBHQipdy9x1Lu2jnjyFcbqfmVgSrI3kVYEH2rquxTWUczg4Pc2dKpVakOBSlKAVCef+JySSQcPgbQ91rMsgxqjtUwJCuf2mzoG34qmpqAyQhuPXDNuUs7dY8+CvLIXx9QN/WuLH0xbO4LMkjb8O4dHBEsUKLHGowqqMAD+0+ZO58avTwq6lGAZWBVlIypU7EEeIIr1WmvedLGJisl3bqw6jWCQfIhc1lrqbyaDwtmQjgXKt7J3ws7+W0skuJkhj3lkHdsUYdRpTUrYXV64zvWz4fyzfWVxJdGReIs6KkmoGO5CL0EBLFD6rtqx571jpzBBazTSWd9ZSxSuZGtJZO7CyN8zQzYIXJwSpXHXptWwg7TkYHFneSEf7FY7hCf343wB6kD2q3KVj28FaMYc+RyBfQXl/wAQu03f7iNNSaXji7vdSD8pMikH1SsLtA7WmsrtbW3jjkZShmZtTAasHu0UEZbSRuc4zgCtVJxW6j4knEpLG5tbbT3c4QCSSUaWw8yDGwyPi07afE1fe84W9619BDe3t07BkhETiNZVAGr4lABGM7lsY6VbhJdJUnH6skp7Sr+BIbaOd0VZLqAnvACvdwt3shYEHIwMYwd2Aq0OZUuAptLGa57vPdSOiW8C7afgeXcAjbKr5V64Ny/JPOb3iEad8wCwwHEiWsYJOBnIaRjuW8D0qVHP/XNU77oylsW6a3GO5zPnTlniV2nes1vB3aEmKCSVpHX5irFtKFlAOMEZzjNQy0vbmyhMcUt/AZCAG7uCKMucgd5JqJAyepbYb+FdF4vYTJC0vEeKPbglgFtwiRYP7Kq663OOo3rX8P5SWG5g+2Sy31pcsiRuXaJUdgWjWWINpljcY3zsRjFd1vweTRIIOzi97mNv5Wvo5wilwXE0QkA3A+UsufDepF2f8cmubeQXOkz280tvKy7I7xEfGo8Mhh5e1SYCqRwhc6QBkknAAyT1Jx41aKx7pSlAKUpQClKUApSlAQPtZ4biwnuoiyTxRFQ64+KF2AkikBBDx76sEbEZBqzynyXa2CkwKSzKA0rnLldiB4BQTg4AHhU54hYpNE8Uih0dSrqehVhgiudca7L7t4dC8QeRYdLW0UiKgLIysouXXJlAC4Gw8M9Khtrc1hMkrmo8kurkvF+0Ofh9xe2lmIsG4MolOXERkRC8apjGrvNRJJIGTtUn47z+sFtOJVNrerG2mCUHdyMK0LjKyrltiD4bgb1xZEwNySdySdyWPUnzJNXPiND3rG58I51uoUYrHLOrcC7eCulb22PT4poDqBPmYmAI+jH2rpXLvOVperm2nSQ+KZ0yD95G+IflXzDivOjcHoR0YbMD5gjcVt2/Drmt/o/5M+Oq/uR9dZqtfMHDed7+3GIbucDOdLkTL/8AICcexqQ2vbdxFRh0tJfUpIh/9jYrOn8bqIP8ufsTrUQfk79US5y5XmleO6snSO7hDIA4zHPExDGGTG4GoZB8CT06jnn+Xq6/7Lb/APqyf3Vi3PbjxCRgkUFohPie8kIHmcsBj6VXnpLkvqidq2Phkp4Nz2814lpPZy20jJLr705UsgzpjOMOpGck+Q61KrPh0cS6Yo441znSiKgyeuwFcp4HcX13LNeSzPcGx7uVVHwLlm1TQxINiTbh+u+dPnXWLK8SWNJI2DI6hlYdCpGR/jzrI1FfRLCNCixWLLPmjtA4AbPiE8WCELa4zjAMbnUMe26/1a0dhfyQuHid43HRkYq35ivo7tC5FXiVuFBVJ494nPTf5kbG+k/oQPM18+ce5ZuLOTRcRNGd8Ej4Gx4ow2Ye1WabFNEFkHF5Oi8k9tUiukV/8aEgd+NnTwzIB846EkYO3jXaUfIBByCAQc5BBGxHpivknhXDJLiZIolLyOwCqN9/M+g6n0zX1VwWwMFtBCx1GKOOMsOhKoFOPTIOPQVX1EIrdE1Mm+TNqh+tVqI8X5ou0vpIoLT7TFDCkkoRgJgZGIBQHIbAU/DjfBNVoQcnhFiUlFbleToZp2uLi+gaOcyMkauNktyoISPqBnLaj+0etWr+zSFOGcORmkfv7cjoG7q2fvHkYeAyoH5+VXpOa7yVcW3C7wyHGk3ASGIZ6FjqJOPLb6VueSeTpYJJLq9dJb2UBSyj7uKIdIosgYHidt9vc3K65OWXsirOccYRMarVKrVsrClKUApSlAKUpQClKUAqhFVpQGl5q5bS9tZbeTYSLgNgMUbqGXPqB77iuD82dnF3YEsw7+Df76NT8I/3qDJT3yV9a+kcVTTVjT6myh5gyOdamsM+Rw2enT03pXZueux+ORXnsFEc3zNDnEUvnpB2jfyx8J6Y8a4ywIZlYFWUkMjAhlYdVYHoRX1Gl10NQscP0Z1tDh9hTFULYx61Wr2UQnh3wM/kPM+A+tbjh9noXfdmwWPr5ew/sNYHC4dcjMekeAB/SIySfpsK3FZd1nck8cLJ1PMcROudjdoF4Uj/ALU8ksjHxJLlB+SqB9Kg/CubJbS5uikIazNzMDbJnvIdMhVnizsdRGopsOmMV0Tsnjxwaz9UYn3Mjk1BOb7HuOJ3CAYWXRcJ66xokx/XQ/8Amr5SiuF10oT8mpbZKqHVHwTbh3ONnOMx3EOfFHcRSA+RR8NmtvJAHGGUOvkVDA/Qgg1w/jFlEyEvEsjnCoMfeO52RFI3JJIrxx3l4Wckdosk+pLeNroLM4jM8h1aAAcABR9aW/GuFihGXJLXr1ODnKJ1HjXG7HhkbuRbxuQcRRrGksjY2XSgyAfEkYwK0nZ5fi8me9muI2uJAUS1R8CCMbgFDu7kb6see+9c6i4ci5CqMsME9WOdtyd/GtFbL8Knoy7BhswIPUEbjpVyv4eUl09W+P8AkRL5BN5xsj6X4jxOOCMyTOEQdSeufBVHVmPgo3Jq5yTw11jknmUpNdP3rI2NUaYCxQk/0YwM+RZq4dy7zs8N3DNdhryOIaUEh1SQ757yLOzP6tuemc19F8L4lHcRJLEweORQyMPFTVR6KekfTYtyxK9XLKMrRXqlKHApSlAKUpQClKUApSlAKUpQClKUApSlAeW6VzTtj5PgktZLzKw3EKg95/tVzgROB1JJAU9R06Zx0xjtXC+2rmjvrpbRD93B8UmDs0zAFQcfgX8i58qn00JztjGHOTicko5ZzSKI51NjV4DqFHl7+tXqUr7WuCgsIyJSy8lqSLJGjZyQFIODnrv6AVIoxsATk4AJ6b4xn860lkQJ1J8VYL6Md/1FbwCsu3Dslse2PaKO2dlzj+R7LAx91j6hmBP55NQXtW4n9ovI47YJrtNfeStnBaQDNuMdcDdvI49ayOX+ajacvQhP595ZreD+i3eyfeEeIRct74qOW1uEXAyepJJyzMd2Zj4sTuTXz2j0rna5+Ey9qb1CGPLJR2X8FWRZL67PxQSSJGg/mogiAvKPFmwTuem+Kgd1xA3E01wc5nkaQZ6hCcRqfZAPzqQNx3u+D3VupxJPePEoHzCNo4ZZW+inB/eA8ajargADYDYfTpVzR1y7s7JeMpEOpmlXGK8lmO/jO4dMfvAHb0O9aO3Ox8iWI9ixr3c2irKwwCD8Y6E4Y7g/XNegK29LCTfcfrBA0orC8lc11fsI5ibVNZOcqqiWD0BbEqD01MrAerVyetnyxxo2l7b3AOAkih/+6f4JM/1WJ+lPkaO5Q2uVuSaefTLHs+ps1WvAr2K+RNQUpSgFKUoBSlKAUpSgFKUoBSlKAUpSgMHjPFFt7eWd/liRnb2UE4+uMfWvlR52kZ5H+eRmkb95yXPX97H0r6B7ZNX8jXOk4/mtXqvepkfWvn2t34eCcpS9FPVvZIUpSvojOPMkeR/A+RG+a2vDrvvF3+ZdmHr4H2PWtbXlJTGwdd/Bh+Jc+HqPCqepr/qLlf6JF9S6f2N9wJGMsgckrFnul8F7465CPcqK3buACSQAAST4YHUn6AmtDw+cC5Qg5WWMjPmyfEP0JFXeM3Wt+4XpsZj4Bc7R+5P6Vl14hFqPs8sUpzWfRh2665ZJsbOfg89OANWPDVpB9seVe72+EYydyflXxY/3eZrze34jGAMsR8Kj+J8hWpwSxZjlj1PQD0A8BU9NTf0x/VnuOp9UuPAGSSzHLHr5bdAPSvVKVrQgoRUUct5eRVq6HwN7H+FUkOHT11fwBqQ8mcptxG7WEBu5Ug3Djosf4QemttgB13J8Kq6jURhXPq+3+CWFbclg+j+AEm1gJzkwxZz1z3a5z61sBVuJQAANgMY9quCvjTWFKUoBSlKAUpSgFKUoBSlKAUpSgFKUoCMdpHCmuOFXcUYLOYyVUZJLIQ+AB1J04r5rjbIB8xX10RXD+1zs3W1SS+tSQhcGeEjKLrODIh6qNRGR/S2xjFaXx+rWnm+rhkF9Tmtjm1Kx2utPzKw9R8Qr1Hdq3Rh9dv419MtRW9s/uZrrl6L1KUqbJwWXd0HwbAMrKf8AZsD1HpvuKyvt2FKxajk5aVurE9SAep96tO4HWtinL8x4et98PcmYw43EgOcBumGUnbY7Gsq2qiu1dUsZ8fx6LMXKceODXKmMnck9Sdyfc1WlK1IRUVhFdtsUpSujw3PJHLyX3EobeUuIysjNoOGOlc6c/sg9MjevpHgvBYrWIQwRrHGvRV8T4knqxPmd64j2G2Zk4pLIB8MMBUnyeR1AHvhX/Ku+ivjdfZ13yw9smtSsQRWlKVSJhSlKAUpSgFKUoBSlKAUpSgFKUoBSlKAVicTsEnhkikGpJFZGHmrAg1l1QigPlHjPBZLO4ktpfnjONXg6fsSD0YY9jkVgvbqeoB+ld97VuQRewd9CP87hU93/ALxMljEfU5Yr6n1rgavnzHUEHYgjqDnxr6jQamOoh254yvflGdfBwfVEtfY1HTUvsTTu3HRs/vL/AGir9K0exFfl2+2xB3JGJMzbZC/MvQ+tbR+KTG3S2aQmCN2kSPAGHbOST1PzNgHpk1hyx5GP8A+dWI4ZAcltQwdt13xgHbyPhVSynon1Sg5cY4JYzzHCeDKpWKsMv4x+WTVTZ5+ZnP1A/hVjvWNbQf64/kj6I+ZF2S5VepHt1P6Vs+TeWZuK3JhhPdxqAZpSM6FJwMDxYnIC58CfA1qHCxqdI38PMnw96+j+y3lD+T7BFcYnk+8nPjrYDCE/0Rt76vOsj5LU2wxBPn0WtPXF74NvynylBw+3WCAHHVnONcjeLOQP+Q6VuxTFVrALopSlAKUpQClKUApSlAKUpQClKUApSlAKUpQCqZoxrmXOnbGlu5hslS4lXUHcsRDEwONJwMu2xyAR7143g9SzsjpZOa4n2y8gNGz8RtgNBwbmIbb9O+XHuNXkd/E40Nz2pcTkOftIj9I4owPrqBJqxN2h8Sbrey+wSEDp0I0dK4hqo1y6ovck/DykuCKwzhhkf8x6VcrFXhrK2pH69cj+7FXGWUeCN7Eg/rX0un+bolFKx4ZnWaCxP6UXqVYW8GcOCh8M+PtV+tmq6u1ZreSlOEoPElgV4lkCjJOBVq4vVTbqfKtjyjYWtxchuIXUUECFSU+MtLkZ0rhSAPBmO48PMUtX8hChYjvIlqocnl8E17HeQTdTLf3C/cRt9whH85IP2z5qpH1Yeld6AqGWvarwhFCJdxKqAKoCyBQoAAC/B0A2q4O17hWcfbI/fTJj89NfK2WSsk5Se5ppYWETGlanhHNVpdf6PcQyn8KOpb6rnV+lbXNcHpWlM0oBSlKAUpSgFKUoBSlKAUpSgFKUoBSlKA8tXylxCyeC4mhmBWVJJNQPVgXJDjzBBByK+riK0PM3JNpfqBcxBivyuCUkX2Zd8ehyKjsh1xwdwn0PJ81UrsFx2BW+SYrq6QeCnu5APYlQSK1k/YLMCe7vUI8A9uQfqVkP8KqPTS8FtaiL5OZUrodz2G3o/m57R/3hLH/DVVuHsPvj801mvt3zn/hFc/h5nXfgc6u1GhsgdD+vSsWCCRh8ZKAAbD5jt1J8K6bxLsHvNQMdxbSgDOl1eH4/QDUD6Eke1ayfso4op/0eJ/VJ0/8A1g1ZrlfTBxrfJDJ1WSzMhacNjH7OT5neshEA2AA9tq303IHEl3NjOf3TG/6K1YsvKt8oy1jeD2iLf8OarSha+SdTrXBrapV+bh86HD210m2figlG3n8tYJv0GxYD3BH9lR9ufo664PyXGgU7lRnzxg/QjepDwLny+syO6uGdB/qpszR49MnUv0NRv7bH+NfzqovE/Gn5iuouyPGTxquXJ3jk/tgt7p0hnU287bLk6oZG8o32wT+FgD4b+PQQa+R2dSMZX8xn3B8MdfpXeuxrmia8sGM7a3hlMQk8XUKrKzevxYz44FXarHNbop219D2J/SlKmIRSlKAUpSgFKUoBSlKAUpSgFKUoBSlKAUpSgFKUoBVKUoBimKUoBivJQGlKAw5OBwNnVBC2euY0OT5nK1iS8l2LDDWdof8AwIv7FpSgNTc9k3C5DqaziB/ol0H5KwFSHg/BIbWERW8axRrnCr0ydyTnck+ZpSgM+lKUB//Z"/>
          <p:cNvSpPr>
            <a:spLocks noChangeAspect="1" noChangeArrowheads="1"/>
          </p:cNvSpPr>
          <p:nvPr/>
        </p:nvSpPr>
        <p:spPr bwMode="auto">
          <a:xfrm>
            <a:off x="0" y="-927100"/>
            <a:ext cx="22860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4" name="Obrázek 13" descr="uc1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12" y="4714884"/>
            <a:ext cx="2285714" cy="1904762"/>
          </a:xfrm>
          <a:prstGeom prst="rect">
            <a:avLst/>
          </a:prstGeom>
        </p:spPr>
      </p:pic>
      <p:sp>
        <p:nvSpPr>
          <p:cNvPr id="15" name="ID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13</a:t>
            </a:r>
            <a:endParaRPr lang="cs-CZ"/>
          </a:p>
        </p:txBody>
      </p:sp>
      <p:sp>
        <p:nvSpPr>
          <p:cNvPr id="16" name="Memo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Nula</a:t>
            </a:r>
            <a:endParaRPr lang="cs-CZ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10" y="708244"/>
            <a:ext cx="6048390" cy="40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2957506" cy="20288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sk-SK" altLang="zh-CN" sz="32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Rozhodni, ktoré tvrdenie je pravdivé: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</a:br>
            <a:endParaRPr lang="en-US" altLang="zh-CN" sz="2000" dirty="0" smtClean="0"/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42844" y="30194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24" y="3019428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Funkcia je rastúca na </a:t>
            </a:r>
          </a:p>
          <a:p>
            <a:pPr algn="l">
              <a:spcBef>
                <a:spcPct val="50000"/>
              </a:spcBef>
            </a:pPr>
            <a:r>
              <a:rPr lang="sk-SK" altLang="zh-CN" sz="2000" dirty="0"/>
              <a:t>i</a:t>
            </a:r>
            <a:r>
              <a:rPr lang="sk-SK" altLang="zh-CN" sz="2000" dirty="0" smtClean="0"/>
              <a:t>ntervale &lt;-1, 1)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45301" y="4959365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7224" y="3948122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Funkcia je nepárna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142844" y="401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857224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Nie je ohraničená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142844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857224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Funkcia je párna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2" name="Obrázek 11" descr="uc1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074" y="4572008"/>
            <a:ext cx="2285714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 l="11198" r="12281"/>
          <a:stretch>
            <a:fillRect/>
          </a:stretch>
        </p:blipFill>
        <p:spPr bwMode="auto">
          <a:xfrm>
            <a:off x="714348" y="1428736"/>
            <a:ext cx="292895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4115910"/>
            <a:ext cx="2928958" cy="27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214818"/>
            <a:ext cx="3593991" cy="220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572560" cy="107157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ktorom obrázku je graf párnej funkcie: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214282" y="178592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42844" y="38576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178592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86182" y="38576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l="18101" r="11070" b="7162"/>
          <a:stretch>
            <a:fillRect/>
          </a:stretch>
        </p:blipFill>
        <p:spPr bwMode="auto">
          <a:xfrm>
            <a:off x="4500562" y="1214422"/>
            <a:ext cx="28173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Obrázek 14" descr="uc1.bmp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286" y="4643446"/>
            <a:ext cx="2285714" cy="190476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 l="18101" r="11070" b="7162"/>
          <a:stretch>
            <a:fillRect/>
          </a:stretch>
        </p:blipFill>
        <p:spPr bwMode="auto">
          <a:xfrm>
            <a:off x="4572000" y="1142984"/>
            <a:ext cx="28173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 l="18101" r="11070" b="7162"/>
          <a:stretch>
            <a:fillRect/>
          </a:stretch>
        </p:blipFill>
        <p:spPr bwMode="auto">
          <a:xfrm>
            <a:off x="4500562" y="1142984"/>
            <a:ext cx="28173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 l="18101" r="11070" b="7162"/>
          <a:stretch>
            <a:fillRect/>
          </a:stretch>
        </p:blipFill>
        <p:spPr bwMode="auto">
          <a:xfrm>
            <a:off x="4214810" y="785795"/>
            <a:ext cx="2745144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429132"/>
            <a:ext cx="3593991" cy="220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115910"/>
            <a:ext cx="2928958" cy="27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685800" y="357166"/>
            <a:ext cx="7772400" cy="1171564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ktorom obrázku je graf  nepárnej funkcie: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0" y="157161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01573" y="421481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171448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929058" y="38576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pic>
        <p:nvPicPr>
          <p:cNvPr id="11" name="Obrázek 10" descr="uc1.bmp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286" y="4500570"/>
            <a:ext cx="2285714" cy="1904762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7"/>
          <a:srcRect l="11198" r="12281"/>
          <a:stretch>
            <a:fillRect/>
          </a:stretch>
        </p:blipFill>
        <p:spPr bwMode="auto">
          <a:xfrm>
            <a:off x="714348" y="1714488"/>
            <a:ext cx="292895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1571604" y="0"/>
            <a:ext cx="7358082" cy="5051592"/>
            <a:chOff x="1643074" y="152400"/>
            <a:chExt cx="7358082" cy="5051592"/>
          </a:xfrm>
        </p:grpSpPr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Obrázek 17" descr="uc1.bmp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29722" y="1928802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6643702" cy="1143008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Ktorý bod nepatrí grafu funkcie: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19058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24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A[-3,0]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19058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7224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B[2,3]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572000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C[-2,-1]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86182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572000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D[-1,0]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1428760" y="71414"/>
            <a:ext cx="7358082" cy="5051592"/>
            <a:chOff x="1500166" y="152400"/>
            <a:chExt cx="7358082" cy="5051592"/>
          </a:xfrm>
        </p:grpSpPr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Obrázek 17" descr="uc1.bmp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6512" y="1898635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726700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1875537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067936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4000496" cy="1233502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Vyberte interval, na ktorom nie je funkcia rastúca: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7620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785786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&lt;-4, -2&gt;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7620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785786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&lt;-2,-1)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14744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500562" y="485776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&lt;0,1&gt;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14744" y="579423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500562" y="5794238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&lt;1,4&gt;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kupina 22"/>
          <p:cNvGrpSpPr/>
          <p:nvPr/>
        </p:nvGrpSpPr>
        <p:grpSpPr>
          <a:xfrm>
            <a:off x="1643074" y="39691"/>
            <a:ext cx="7358082" cy="5389573"/>
            <a:chOff x="1643074" y="152400"/>
            <a:chExt cx="7358082" cy="5389573"/>
          </a:xfrm>
        </p:grpSpPr>
        <p:pic>
          <p:nvPicPr>
            <p:cNvPr id="19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75" name="Oval 9"/>
            <p:cNvSpPr>
              <a:spLocks noChangeArrowheads="1"/>
            </p:cNvSpPr>
            <p:nvPr/>
          </p:nvSpPr>
          <p:spPr bwMode="auto">
            <a:xfrm>
              <a:off x="3643306" y="4857760"/>
              <a:ext cx="684213" cy="684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14" name="Obrázek 13" descr="uc1.bmp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8252" y="1994137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3286148" cy="1162064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Definičný obor funkcie znázornenej na grafe je: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7620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785786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=(-4,4&gt;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7620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785786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=&lt;-4,4&gt;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429124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=(-4,4)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643306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429124" y="5876948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=&lt;-4, -1)</a:t>
            </a:r>
            <a:r>
              <a:rPr lang="sk-SK" altLang="zh-CN" sz="2000" dirty="0" smtClean="0">
                <a:solidFill>
                  <a:schemeClr val="tx1"/>
                </a:solidFill>
                <a:sym typeface="Symbol"/>
              </a:rPr>
              <a:t>(-1,4&gt;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1643074" y="39691"/>
            <a:ext cx="7358082" cy="5051592"/>
            <a:chOff x="1643074" y="152400"/>
            <a:chExt cx="7358082" cy="5051592"/>
          </a:xfrm>
        </p:grpSpPr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Obrázek 17" descr="uc1.bmp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29690" y="1928802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85720" y="685800"/>
            <a:ext cx="3314696" cy="190500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Obor hodnôt funkcie znázornenej na grafe je:</a:t>
            </a:r>
            <a:endParaRPr lang="en-US" altLang="zh-CN" sz="3200" dirty="0" smtClean="0"/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57200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1524000" y="485776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)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57200" y="578645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1524000" y="5786454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&lt;-1,5&gt;</a:t>
            </a:r>
            <a:endParaRPr lang="en-US" altLang="zh-CN" sz="2000" dirty="0"/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4648200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5715000" y="485776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1&gt;  (2, 5&gt;</a:t>
            </a:r>
            <a:endParaRPr lang="en-US" altLang="zh-CN" sz="2000" dirty="0"/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4648200" y="578645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5715000" y="5786454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1)  &lt;2, 5&gt;</a:t>
            </a:r>
            <a:endParaRPr lang="en-US" altLang="zh-CN" sz="2000" dirty="0" smtClean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Rozhodni, ktoré tvrdenie je pravdivé:"/>
  <p:tag name="OPTION_COUNT" val="4"/>
  <p:tag name="ITEM_A" val="D(f) = &lt;-4,3&gt;"/>
  <p:tag name="ITEM_B" val="f(3) = -2"/>
  <p:tag name="ITEM_C" val="f(1) = 2"/>
  <p:tag name="ITEM_D" val="H(f) = &lt;-2,2)"/>
  <p:tag name="ITEM_E" val=" "/>
  <p:tag name="ITEM_F" val=" "/>
  <p:tag name="ITEM_G" val=" "/>
  <p:tag name="ITEM_H" val=" "/>
  <p:tag name="ITEM_I" val=" "/>
  <p:tag name="ITEM_J" val=" 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Rozhodni, ktoré tvrdenie je pravdivé:"/>
  <p:tag name="OPTION_COUNT" val="4"/>
  <p:tag name="ITEM_A" val="Funkcia je rastúca na &#10;intervale &lt;-1, 1&gt;"/>
  <p:tag name="ITEM_B" val="Nie je ohraničená"/>
  <p:tag name="ITEM_C" val="Funkcia je nepárna"/>
  <p:tag name="ITEM_D" val="Funkcia je párna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Na ktorom obrázku je graf párnej funkcie:"/>
  <p:tag name="OPTION_COUNT" val="4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A" val=" "/>
  <p:tag name="ITEM_B" val=" "/>
  <p:tag name="ITEM_C" val=" "/>
  <p:tag name="ITEM_D" val=" "/>
  <p:tag name="ITEM_E" val=" "/>
  <p:tag name="ITEM_F" val=" "/>
  <p:tag name="ITEM_G" val=" "/>
  <p:tag name="ITEM_H" val=" "/>
  <p:tag name="ITEM_I" val=" "/>
  <p:tag name="ITEM_J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Na ktorom obrázku je graf  nepárnej funkcie:"/>
  <p:tag name="OPTION_COUNT" val="4"/>
  <p:tag name="ITEM_E" val=" "/>
  <p:tag name="ITEM_F" val=" "/>
  <p:tag name="ITEM_G" val=" "/>
  <p:tag name="ITEM_H" val=" "/>
  <p:tag name="ITEM_I" val=" "/>
  <p:tag name="ITEM_J" val=" "/>
  <p:tag name="RIGHT_ANSWER" val="C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  <p:tag name="ITEM_A" val=" "/>
  <p:tag name="ITEM_B" val=" "/>
  <p:tag name="ITEM_C" val=" "/>
  <p:tag name="ITEM_D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Ktorý bod nepatrí grafu funkcie:"/>
  <p:tag name="OPTION_COUNT" val="4"/>
  <p:tag name="ITEM_A" val="A[-3,0]"/>
  <p:tag name="ITEM_B" val="C[-2,-1]"/>
  <p:tag name="ITEM_C" val="B[1,2]"/>
  <p:tag name="ITEM_D" val="D[-1,0]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Vyberte interval, na ktorom nie je funkcia rastúca:"/>
  <p:tag name="OPTION_COUNT" val="4"/>
  <p:tag name="ITEM_A" val="&lt;-4, -2&gt;"/>
  <p:tag name="ITEM_B" val="&lt;0,1&gt;"/>
  <p:tag name="ITEM_C" val="&lt;-2,-1&gt;"/>
  <p:tag name="ITEM_D" val="&lt;1,4&gt;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Definičný obor funkcie znázornenej na grafe je:"/>
  <p:tag name="OPTION_COUNT" val="4"/>
  <p:tag name="ITEM_A" val="D(f) =(-4,4&gt;"/>
  <p:tag name="ITEM_B" val="D(f) =(-4,4)"/>
  <p:tag name="ITEM_C" val="D(f) =&lt;-4,4&gt;"/>
  <p:tag name="ITEM_D" val="D(f) =&lt;-4, -1)(-1,4&gt;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Obor hodnôt funkcie znázornenej na grafe je:"/>
  <p:tag name="OPTION_COUNT" val="4"/>
  <p:tag name="ITEM_A" val="H(f) = &lt;-1,)"/>
  <p:tag name="ITEM_B" val="H(f) = &lt;-1,1&gt;  (2, 5&gt;"/>
  <p:tag name="ITEM_C" val="H(f) = &lt;-1,5&gt;"/>
  <p:tag name="ITEM_D" val="H(f) = &lt;-1,1)  &lt;2, 5&gt;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236</Words>
  <Application>Microsoft Office PowerPoint</Application>
  <PresentationFormat>Předvádění na obrazovce (4:3)</PresentationFormat>
  <Paragraphs>69</Paragraphs>
  <Slides>8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sady Office</vt:lpstr>
      <vt:lpstr>Rozhodni, ktoré tvrdenie je pravdivé:</vt:lpstr>
      <vt:lpstr>Rozhodni, ktoré tvrdenie je pravdivé: </vt:lpstr>
      <vt:lpstr>Na ktorom obrázku je graf párnej funkcie:</vt:lpstr>
      <vt:lpstr>Na ktorom obrázku je graf  nepárnej funkcie:</vt:lpstr>
      <vt:lpstr>Ktorý bod nepatrí grafu funkcie:</vt:lpstr>
      <vt:lpstr>Vyberte interval, na ktorom nie je funkcia rastúca:</vt:lpstr>
      <vt:lpstr>Definičný obor funkcie znázornenej na grafe je:</vt:lpstr>
      <vt:lpstr>Obor hodnôt funkcie znázornenej na grafe je: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Jana</dc:creator>
  <cp:lastModifiedBy>Jana</cp:lastModifiedBy>
  <cp:revision>18</cp:revision>
  <dcterms:created xsi:type="dcterms:W3CDTF">2012-12-10T02:12:34Z</dcterms:created>
  <dcterms:modified xsi:type="dcterms:W3CDTF">2012-12-13T04:16:41Z</dcterms:modified>
</cp:coreProperties>
</file>