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2429934"/>
            <a:ext cx="8918403" cy="1646302"/>
          </a:xfrm>
        </p:spPr>
        <p:txBody>
          <a:bodyPr/>
          <a:lstStyle/>
          <a:p>
            <a:r>
              <a:rPr lang="sk-SK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Stalinovým tieňom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538480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and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994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146299"/>
            <a:ext cx="7955280" cy="132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Obmedzená demokracia 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952204" y="0"/>
            <a:ext cx="23382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sk-SK" sz="13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907177" y="394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31521" y="3801290"/>
            <a:ext cx="6701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smtClean="0"/>
              <a:t> obnovená ČSR bola v sovietskej    	sfére vplyvu </a:t>
            </a:r>
          </a:p>
          <a:p>
            <a:pPr>
              <a:buFont typeface="Arial" pitchFamily="34" charset="0"/>
              <a:buChar char="•"/>
            </a:pPr>
            <a:r>
              <a:rPr lang="sk-SK" sz="3200" dirty="0" smtClean="0"/>
              <a:t> </a:t>
            </a:r>
            <a:r>
              <a:rPr lang="sk-SK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zápas o ovládnutie štátu </a:t>
            </a:r>
            <a:endParaRPr lang="sk-SK" sz="32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sk-SK" sz="3200" dirty="0" smtClean="0"/>
              <a:t> 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DEMOKRATI X KOMUNISTI 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ázok 7" descr="democracy_thum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910" y="0"/>
            <a:ext cx="428509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madari-deportacie-vystahovanie-nabytok-nestandar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4136691"/>
            <a:ext cx="4454435" cy="272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Očista verejného života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35028" y="954451"/>
            <a:ext cx="6409266" cy="3211511"/>
          </a:xfrm>
        </p:spPr>
        <p:txBody>
          <a:bodyPr>
            <a:normAutofit lnSpcReduction="10000"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Vylúčenie  celých skupín obyvateľov</a:t>
            </a:r>
          </a:p>
          <a:p>
            <a:r>
              <a:rPr lang="sk-SK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Nemci, Maďari </a:t>
            </a:r>
            <a:r>
              <a:rPr lang="sk-SK" dirty="0" smtClean="0"/>
              <a:t>-  stratili občianske práva </a:t>
            </a:r>
          </a:p>
          <a:p>
            <a:r>
              <a:rPr lang="sk-SK" dirty="0" smtClean="0"/>
              <a:t>Príslušníci nemeckej národnostnej menšiny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Vysťahovanie do Nemecka </a:t>
            </a:r>
          </a:p>
          <a:p>
            <a:r>
              <a:rPr lang="sk-SK" dirty="0" smtClean="0"/>
              <a:t>Príslušníci maďarskej národnostnej menšiny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Výmena obyvateľstva medzi ČSR a Maďarskom 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vysťahovanie do </a:t>
            </a:r>
            <a:r>
              <a:rPr lang="sk-SK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Sudet</a:t>
            </a:r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2013-11-20_18-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22" y="4088674"/>
            <a:ext cx="4315278" cy="276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015-08-05_13-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8437">
            <a:off x="4853092" y="4211887"/>
            <a:ext cx="3270273" cy="2187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9023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463" y="1"/>
            <a:ext cx="4406537" cy="1358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ok 6" descr="Vertreibun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0267">
            <a:off x="6653999" y="1261386"/>
            <a:ext cx="4364624" cy="3109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0263" y="228963"/>
            <a:ext cx="9635066" cy="13208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Máj 1946 – prvé povojnové voľby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52827" y="1296990"/>
            <a:ext cx="6683950" cy="1550714"/>
          </a:xfrm>
        </p:spPr>
        <p:txBody>
          <a:bodyPr>
            <a:normAutofit lnSpcReduction="10000"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NÁRODNÝ FRONT </a:t>
            </a:r>
            <a:r>
              <a:rPr lang="sk-SK" dirty="0" smtClean="0"/>
              <a:t>- umelá koalícia politických strán 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Demokratická strana X Komunistická strana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Celoštátne vyhrali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KOMUNISTI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Celebrate-the-International-Day-of-Democracy-Step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08"/>
            <a:ext cx="3365500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K_Gottwal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6" y="2886074"/>
            <a:ext cx="5295901" cy="397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KSC_symbol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98" y="5118013"/>
            <a:ext cx="2176032" cy="1739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608027" y="4406900"/>
            <a:ext cx="3113073" cy="219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Predseda vlády </a:t>
            </a:r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komunista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Klement </a:t>
            </a:r>
            <a:r>
              <a:rPr lang="sk-SK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Gotwald</a:t>
            </a:r>
            <a:endParaRPr lang="sk-SK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Ministerstvo vnútra, polícia</a:t>
            </a:r>
            <a:endParaRPr kumimoji="0" lang="sk-SK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Obrázok 7" descr="ProgramKSC194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30445">
            <a:off x="8820377" y="2665647"/>
            <a:ext cx="3179409" cy="2161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F9tYKPduTv3GEYDCNPe0iQ-KAMPA-Vo-vo-b-ch-v-1946-o-hlasy-bojovali-dve-strany-demokrati-a-komunis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67" y="0"/>
            <a:ext cx="567363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2697" y="272144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Voľby na Slovensku 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32471" y="1274855"/>
            <a:ext cx="8596668" cy="2056174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Víťazstvo Demokratickej strany (62%)</a:t>
            </a:r>
          </a:p>
          <a:p>
            <a:r>
              <a:rPr lang="sk-SK" sz="2400" dirty="0" smtClean="0"/>
              <a:t>Predseda: </a:t>
            </a:r>
            <a:r>
              <a:rPr lang="sk-SK" sz="31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Jozef </a:t>
            </a:r>
            <a:r>
              <a:rPr lang="sk-SK" sz="31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Lettrich</a:t>
            </a:r>
            <a:r>
              <a:rPr lang="sk-SK" sz="31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4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dirty="0" smtClean="0"/>
              <a:t>Slovenskí komunisti (30%) zmenili politiku </a:t>
            </a: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Centralizmus </a:t>
            </a:r>
          </a:p>
          <a:p>
            <a:pPr lvl="1"/>
            <a:r>
              <a:rPr lang="sk-SK" dirty="0" smtClean="0"/>
              <a:t>Cieľ: ovládnuť Slovensko </a:t>
            </a:r>
          </a:p>
        </p:txBody>
      </p:sp>
      <p:pic>
        <p:nvPicPr>
          <p:cNvPr id="7" name="Obrázok 6" descr="szykSL_bTCfDHs7cwG7Whw-POSLEDN-Toto-boli-posledn-demokratick-vo-by-na-dlh-ch-44-roko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3600"/>
            <a:ext cx="6527800" cy="345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ázok 8" descr="1b_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1299">
            <a:off x="5097954" y="1714201"/>
            <a:ext cx="1791569" cy="2303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Obrázok 9" descr="3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4159862"/>
            <a:ext cx="5562600" cy="269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734" y="330200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Nastolenie totality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5445" y="1339806"/>
            <a:ext cx="8596668" cy="3880773"/>
          </a:xfrm>
        </p:spPr>
        <p:txBody>
          <a:bodyPr/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Diskreditácia Demokratickej strany </a:t>
            </a:r>
          </a:p>
          <a:p>
            <a:pPr lvl="1"/>
            <a:r>
              <a:rPr lang="sk-SK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 s Jozefom Tisom </a:t>
            </a:r>
          </a:p>
          <a:p>
            <a:pPr lvl="1"/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Protištátne sprisahanie</a:t>
            </a:r>
          </a:p>
          <a:p>
            <a:pPr lvl="1"/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Masové demonštrácie</a:t>
            </a:r>
          </a:p>
          <a:p>
            <a:pPr lvl="1"/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Donútili DS vzdať sa svojich pozícií, ktoré získala vo voľbách 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zadrzany-dr-jozef-tis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0"/>
            <a:ext cx="4800600" cy="433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80" y="3872482"/>
            <a:ext cx="5752020" cy="2985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Agitace-194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554" y="3866606"/>
            <a:ext cx="4467498" cy="2991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demonstraci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6606"/>
            <a:ext cx="2011680" cy="2991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09154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,,Víťazný február“ 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8894" y="1389154"/>
            <a:ext cx="5799666" cy="1865311"/>
          </a:xfrm>
        </p:spPr>
        <p:txBody>
          <a:bodyPr/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Ministri občianskych strán odstúpili </a:t>
            </a:r>
          </a:p>
          <a:p>
            <a:pPr lvl="1"/>
            <a:r>
              <a:rPr lang="sk-SK" dirty="0" smtClean="0"/>
              <a:t>dúfali v podporu prezidenta</a:t>
            </a:r>
          </a:p>
          <a:p>
            <a:pPr lvl="1"/>
            <a:r>
              <a:rPr lang="sk-SK" dirty="0" smtClean="0"/>
              <a:t>E. Beneš nevymenoval novú vládu </a:t>
            </a:r>
          </a:p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Vyhrali komunisti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f5ffec28415c49ddf0bbd3e9b487bf7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451" y="0"/>
            <a:ext cx="4854549" cy="5776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ce2f30f6a4_61192084_o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70" y="3160625"/>
            <a:ext cx="3283132" cy="394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Obrázok 7" descr="Demise_ministr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09108"/>
            <a:ext cx="5473337" cy="3648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Edvard_Beneš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196" y="1956872"/>
            <a:ext cx="2327004" cy="2974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Emblem_of_the_Communist_Party_of_Czechoslovakia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420" y="5076814"/>
            <a:ext cx="1542152" cy="1781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Gottwald_&amp;_Stal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100076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146</Words>
  <Application>Microsoft Office PowerPoint</Application>
  <PresentationFormat>Širokouhlá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Pod Stalinovým tieňom </vt:lpstr>
      <vt:lpstr>Obmedzená demokracia </vt:lpstr>
      <vt:lpstr>Očista verejného života</vt:lpstr>
      <vt:lpstr>Máj 1946 – prvé povojnové voľby</vt:lpstr>
      <vt:lpstr>Voľby na Slovensku </vt:lpstr>
      <vt:lpstr>Nastolenie totality </vt:lpstr>
      <vt:lpstr>,,Víťazný február“ 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</dc:creator>
  <cp:lastModifiedBy>uzivatel</cp:lastModifiedBy>
  <cp:revision>4</cp:revision>
  <dcterms:created xsi:type="dcterms:W3CDTF">2014-09-12T02:18:09Z</dcterms:created>
  <dcterms:modified xsi:type="dcterms:W3CDTF">2021-05-06T06:09:26Z</dcterms:modified>
</cp:coreProperties>
</file>