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13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 smtClean="0"/>
              <a:t>Kliknutím upravte štýl predlohy podnadpisov</a:t>
            </a:r>
            <a:endParaRPr lang="sk-SK"/>
          </a:p>
        </p:txBody>
      </p:sp>
      <p:sp>
        <p:nvSpPr>
          <p:cNvPr id="4" name="Zástupný objekt pre dá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A4E02-43F3-4D04-BC32-B263D725662F}" type="datetimeFigureOut">
              <a:rPr lang="sk-SK" smtClean="0"/>
              <a:t>3. 11. 2020</a:t>
            </a:fld>
            <a:endParaRPr lang="sk-SK"/>
          </a:p>
        </p:txBody>
      </p:sp>
      <p:sp>
        <p:nvSpPr>
          <p:cNvPr id="5" name="Zástupný objekt pre pät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56BB0-4FBB-4FD0-A71D-11FC2C91E11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03542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z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objekt pre dá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A4E02-43F3-4D04-BC32-B263D725662F}" type="datetimeFigureOut">
              <a:rPr lang="sk-SK" smtClean="0"/>
              <a:t>3. 11. 2020</a:t>
            </a:fld>
            <a:endParaRPr lang="sk-SK"/>
          </a:p>
        </p:txBody>
      </p:sp>
      <p:sp>
        <p:nvSpPr>
          <p:cNvPr id="5" name="Zástupný objekt pre pät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56BB0-4FBB-4FD0-A71D-11FC2C91E11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24839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zvislý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objekt pre dá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A4E02-43F3-4D04-BC32-B263D725662F}" type="datetimeFigureOut">
              <a:rPr lang="sk-SK" smtClean="0"/>
              <a:t>3. 11. 2020</a:t>
            </a:fld>
            <a:endParaRPr lang="sk-SK"/>
          </a:p>
        </p:txBody>
      </p:sp>
      <p:sp>
        <p:nvSpPr>
          <p:cNvPr id="5" name="Zástupný objekt pre pät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56BB0-4FBB-4FD0-A71D-11FC2C91E11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81298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objekt pre dá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A4E02-43F3-4D04-BC32-B263D725662F}" type="datetimeFigureOut">
              <a:rPr lang="sk-SK" smtClean="0"/>
              <a:t>3. 11. 2020</a:t>
            </a:fld>
            <a:endParaRPr lang="sk-SK"/>
          </a:p>
        </p:txBody>
      </p:sp>
      <p:sp>
        <p:nvSpPr>
          <p:cNvPr id="5" name="Zástupný objekt pre pät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56BB0-4FBB-4FD0-A71D-11FC2C91E11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69144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tex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Zástupný objekt pre dá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A4E02-43F3-4D04-BC32-B263D725662F}" type="datetimeFigureOut">
              <a:rPr lang="sk-SK" smtClean="0"/>
              <a:t>3. 11. 2020</a:t>
            </a:fld>
            <a:endParaRPr lang="sk-SK"/>
          </a:p>
        </p:txBody>
      </p:sp>
      <p:sp>
        <p:nvSpPr>
          <p:cNvPr id="5" name="Zástupný objekt pre pät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56BB0-4FBB-4FD0-A71D-11FC2C91E11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36821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obsah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objekt pre obsah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objekt pre dá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A4E02-43F3-4D04-BC32-B263D725662F}" type="datetimeFigureOut">
              <a:rPr lang="sk-SK" smtClean="0"/>
              <a:t>3. 11. 2020</a:t>
            </a:fld>
            <a:endParaRPr lang="sk-SK"/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56BB0-4FBB-4FD0-A71D-11FC2C91E11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55261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tex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Zástupný objekt pre obsah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objekt pre tex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6" name="Zástupný objekt pre obsah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objekt pre dá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A4E02-43F3-4D04-BC32-B263D725662F}" type="datetimeFigureOut">
              <a:rPr lang="sk-SK" smtClean="0"/>
              <a:t>3. 11. 2020</a:t>
            </a:fld>
            <a:endParaRPr lang="sk-SK"/>
          </a:p>
        </p:txBody>
      </p:sp>
      <p:sp>
        <p:nvSpPr>
          <p:cNvPr id="8" name="Zástupný objekt pre pät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objekt pre číslo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56BB0-4FBB-4FD0-A71D-11FC2C91E11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45188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dá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A4E02-43F3-4D04-BC32-B263D725662F}" type="datetimeFigureOut">
              <a:rPr lang="sk-SK" smtClean="0"/>
              <a:t>3. 11. 2020</a:t>
            </a:fld>
            <a:endParaRPr lang="sk-SK"/>
          </a:p>
        </p:txBody>
      </p:sp>
      <p:sp>
        <p:nvSpPr>
          <p:cNvPr id="4" name="Zástupný objekt pre pät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objekt pre číslo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56BB0-4FBB-4FD0-A71D-11FC2C91E11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18139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A4E02-43F3-4D04-BC32-B263D725662F}" type="datetimeFigureOut">
              <a:rPr lang="sk-SK" smtClean="0"/>
              <a:t>3. 11. 2020</a:t>
            </a:fld>
            <a:endParaRPr lang="sk-SK"/>
          </a:p>
        </p:txBody>
      </p:sp>
      <p:sp>
        <p:nvSpPr>
          <p:cNvPr id="3" name="Zástupný objekt pre pät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56BB0-4FBB-4FD0-A71D-11FC2C91E11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16952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objekt pre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Zástupný objekt pre dá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A4E02-43F3-4D04-BC32-B263D725662F}" type="datetimeFigureOut">
              <a:rPr lang="sk-SK" smtClean="0"/>
              <a:t>3. 11. 2020</a:t>
            </a:fld>
            <a:endParaRPr lang="sk-SK"/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56BB0-4FBB-4FD0-A71D-11FC2C91E11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60048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obrázok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objekt pre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Zástupný objekt pre dá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A4E02-43F3-4D04-BC32-B263D725662F}" type="datetimeFigureOut">
              <a:rPr lang="sk-SK" smtClean="0"/>
              <a:t>3. 11. 2020</a:t>
            </a:fld>
            <a:endParaRPr lang="sk-SK"/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56BB0-4FBB-4FD0-A71D-11FC2C91E11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6980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nadpis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objekt pre dá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AA4E02-43F3-4D04-BC32-B263D725662F}" type="datetimeFigureOut">
              <a:rPr lang="sk-SK" smtClean="0"/>
              <a:t>3. 11. 2020</a:t>
            </a:fld>
            <a:endParaRPr lang="sk-SK"/>
          </a:p>
        </p:txBody>
      </p:sp>
      <p:sp>
        <p:nvSpPr>
          <p:cNvPr id="5" name="Zástupný objekt pre pät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456BB0-4FBB-4FD0-A71D-11FC2C91E11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60389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ok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810" t="24320" b="22890"/>
          <a:stretch/>
        </p:blipFill>
        <p:spPr>
          <a:xfrm>
            <a:off x="5842535" y="1708879"/>
            <a:ext cx="5902903" cy="3551722"/>
          </a:xfrm>
          <a:prstGeom prst="rect">
            <a:avLst/>
          </a:prstGeom>
        </p:spPr>
      </p:pic>
      <p:sp>
        <p:nvSpPr>
          <p:cNvPr id="3" name="BlokTextu 2"/>
          <p:cNvSpPr txBox="1"/>
          <p:nvPr/>
        </p:nvSpPr>
        <p:spPr>
          <a:xfrm>
            <a:off x="531710" y="231006"/>
            <a:ext cx="10826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sk-SK" dirty="0" smtClean="0"/>
              <a:t>3./ V</a:t>
            </a:r>
            <a:r>
              <a:rPr lang="sk-SK" dirty="0"/>
              <a:t> triede je 34 žiakov. 7 dievčat nosí okuliare, chlapcov s okuliarmi je o 5 menej ako dievčat bez okuliarov. Chlapcov bez okuliarov je dvakrát viac, ako dievčat bez okuliarov. Koľko je v triede dievčat a koľko je chlapcov</a:t>
            </a:r>
            <a:r>
              <a:rPr lang="sk-SK" dirty="0" smtClean="0"/>
              <a:t>?</a:t>
            </a:r>
            <a:endParaRPr lang="sk-SK" dirty="0"/>
          </a:p>
        </p:txBody>
      </p:sp>
      <p:sp>
        <p:nvSpPr>
          <p:cNvPr id="4" name="BlokTextu 3"/>
          <p:cNvSpPr txBox="1"/>
          <p:nvPr/>
        </p:nvSpPr>
        <p:spPr>
          <a:xfrm>
            <a:off x="2011680" y="1369124"/>
            <a:ext cx="458162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A = chlapci s okuliarmi  .... </a:t>
            </a:r>
            <a:r>
              <a:rPr lang="sk-SK" dirty="0"/>
              <a:t>d</a:t>
            </a:r>
            <a:r>
              <a:rPr lang="sk-SK" dirty="0" smtClean="0"/>
              <a:t> - 5</a:t>
            </a:r>
          </a:p>
          <a:p>
            <a:r>
              <a:rPr lang="sk-SK" dirty="0" smtClean="0"/>
              <a:t>B = dievčatá s okuliarmi ... 7</a:t>
            </a:r>
          </a:p>
          <a:p>
            <a:r>
              <a:rPr lang="sk-SK" dirty="0" smtClean="0"/>
              <a:t>Dievčatá bez okuliarov ... d</a:t>
            </a:r>
          </a:p>
          <a:p>
            <a:r>
              <a:rPr lang="sk-SK" dirty="0" smtClean="0"/>
              <a:t>Chlapci bez okuliarov ... 2d</a:t>
            </a:r>
          </a:p>
          <a:p>
            <a:r>
              <a:rPr lang="sk-SK" dirty="0" smtClean="0"/>
              <a:t>Dievčat ..... x</a:t>
            </a:r>
          </a:p>
          <a:p>
            <a:r>
              <a:rPr lang="sk-SK" dirty="0" smtClean="0"/>
              <a:t>Chlapcov .... y</a:t>
            </a:r>
          </a:p>
          <a:p>
            <a:endParaRPr lang="sk-SK" dirty="0"/>
          </a:p>
        </p:txBody>
      </p:sp>
      <p:sp>
        <p:nvSpPr>
          <p:cNvPr id="5" name="BlokTextu 4"/>
          <p:cNvSpPr txBox="1"/>
          <p:nvPr/>
        </p:nvSpPr>
        <p:spPr>
          <a:xfrm>
            <a:off x="7344076" y="2993457"/>
            <a:ext cx="972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d</a:t>
            </a:r>
            <a:r>
              <a:rPr lang="sk-SK" dirty="0" smtClean="0"/>
              <a:t>-5</a:t>
            </a:r>
            <a:endParaRPr lang="sk-SK" dirty="0"/>
          </a:p>
        </p:txBody>
      </p:sp>
      <p:sp>
        <p:nvSpPr>
          <p:cNvPr id="6" name="BlokTextu 5"/>
          <p:cNvSpPr txBox="1"/>
          <p:nvPr/>
        </p:nvSpPr>
        <p:spPr>
          <a:xfrm>
            <a:off x="9721516" y="2993457"/>
            <a:ext cx="1001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7</a:t>
            </a:r>
            <a:endParaRPr lang="sk-SK" dirty="0"/>
          </a:p>
        </p:txBody>
      </p:sp>
      <p:sp>
        <p:nvSpPr>
          <p:cNvPr id="7" name="BlokTextu 6"/>
          <p:cNvSpPr txBox="1"/>
          <p:nvPr/>
        </p:nvSpPr>
        <p:spPr>
          <a:xfrm>
            <a:off x="8643486" y="2993457"/>
            <a:ext cx="789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0</a:t>
            </a:r>
            <a:endParaRPr lang="sk-SK" dirty="0"/>
          </a:p>
        </p:txBody>
      </p:sp>
      <p:sp>
        <p:nvSpPr>
          <p:cNvPr id="8" name="BlokTextu 7"/>
          <p:cNvSpPr txBox="1"/>
          <p:nvPr/>
        </p:nvSpPr>
        <p:spPr>
          <a:xfrm>
            <a:off x="6564429" y="4013735"/>
            <a:ext cx="779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2d</a:t>
            </a:r>
            <a:endParaRPr lang="sk-SK" dirty="0"/>
          </a:p>
        </p:txBody>
      </p:sp>
      <p:sp>
        <p:nvSpPr>
          <p:cNvPr id="9" name="BlokTextu 8"/>
          <p:cNvSpPr txBox="1"/>
          <p:nvPr/>
        </p:nvSpPr>
        <p:spPr>
          <a:xfrm>
            <a:off x="10607040" y="4158114"/>
            <a:ext cx="558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d</a:t>
            </a:r>
            <a:endParaRPr lang="sk-SK" dirty="0"/>
          </a:p>
        </p:txBody>
      </p:sp>
      <p:sp>
        <p:nvSpPr>
          <p:cNvPr id="10" name="BlokTextu 9"/>
          <p:cNvSpPr txBox="1"/>
          <p:nvPr/>
        </p:nvSpPr>
        <p:spPr>
          <a:xfrm>
            <a:off x="1953929" y="3356736"/>
            <a:ext cx="51013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2d + d -5 + 7 + d = 34</a:t>
            </a:r>
          </a:p>
          <a:p>
            <a:r>
              <a:rPr lang="sk-SK" dirty="0" smtClean="0"/>
              <a:t>4d + 2 = 34</a:t>
            </a:r>
          </a:p>
          <a:p>
            <a:r>
              <a:rPr lang="sk-SK" dirty="0" smtClean="0"/>
              <a:t>4d = 32</a:t>
            </a:r>
          </a:p>
          <a:p>
            <a:r>
              <a:rPr lang="sk-SK" dirty="0"/>
              <a:t>d</a:t>
            </a:r>
            <a:r>
              <a:rPr lang="sk-SK" dirty="0" smtClean="0"/>
              <a:t> = 8</a:t>
            </a:r>
            <a:endParaRPr lang="sk-SK" dirty="0"/>
          </a:p>
        </p:txBody>
      </p:sp>
      <p:sp>
        <p:nvSpPr>
          <p:cNvPr id="11" name="BlokTextu 10"/>
          <p:cNvSpPr txBox="1"/>
          <p:nvPr/>
        </p:nvSpPr>
        <p:spPr>
          <a:xfrm>
            <a:off x="2011680" y="4790351"/>
            <a:ext cx="42639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x</a:t>
            </a:r>
            <a:r>
              <a:rPr lang="sk-SK" dirty="0" smtClean="0"/>
              <a:t> = 8 + 7 =15</a:t>
            </a:r>
          </a:p>
          <a:p>
            <a:r>
              <a:rPr lang="sk-SK" dirty="0"/>
              <a:t>y</a:t>
            </a:r>
            <a:r>
              <a:rPr lang="sk-SK" dirty="0" smtClean="0"/>
              <a:t> = (8-5) + 2.8 = 19</a:t>
            </a:r>
          </a:p>
          <a:p>
            <a:endParaRPr lang="sk-SK" dirty="0"/>
          </a:p>
          <a:p>
            <a:r>
              <a:rPr lang="sk-SK" dirty="0" smtClean="0"/>
              <a:t>Sk.: </a:t>
            </a:r>
            <a:r>
              <a:rPr lang="sk-SK" dirty="0" smtClean="0"/>
              <a:t>chlapci + dievčatá:  15 </a:t>
            </a:r>
            <a:r>
              <a:rPr lang="sk-SK" dirty="0" smtClean="0"/>
              <a:t>+19 = 34  platí</a:t>
            </a:r>
          </a:p>
          <a:p>
            <a:endParaRPr lang="sk-SK" dirty="0"/>
          </a:p>
          <a:p>
            <a:r>
              <a:rPr lang="sk-SK" dirty="0" smtClean="0"/>
              <a:t>V triede je 15 dievčat a 19 chlapcov.  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600995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lokTextu 2"/>
          <p:cNvSpPr txBox="1"/>
          <p:nvPr/>
        </p:nvSpPr>
        <p:spPr>
          <a:xfrm>
            <a:off x="1183907" y="182880"/>
            <a:ext cx="91825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sk-SK" dirty="0" smtClean="0"/>
              <a:t>4. Po </a:t>
            </a:r>
            <a:r>
              <a:rPr lang="sk-SK" dirty="0"/>
              <a:t>maturitách sa ukázalo, že 14 študentov dostalo jednotku aspoň z jedného predmetu medzi matematikou a chémiou. Jednotku z chémie mali ôsmi, z obidvoch predmetov 3. Koľkí žiaci mali jednotku z matematiky?</a:t>
            </a:r>
          </a:p>
          <a:p>
            <a:r>
              <a:rPr lang="sk-SK" dirty="0"/>
              <a:t> </a:t>
            </a:r>
          </a:p>
          <a:p>
            <a:endParaRPr lang="sk-SK" dirty="0"/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810" t="24320" b="22890"/>
          <a:stretch/>
        </p:blipFill>
        <p:spPr>
          <a:xfrm>
            <a:off x="4966635" y="2086399"/>
            <a:ext cx="5902903" cy="3551722"/>
          </a:xfrm>
          <a:prstGeom prst="rect">
            <a:avLst/>
          </a:prstGeom>
        </p:spPr>
      </p:pic>
      <p:sp>
        <p:nvSpPr>
          <p:cNvPr id="2" name="BlokTextu 1"/>
          <p:cNvSpPr txBox="1"/>
          <p:nvPr/>
        </p:nvSpPr>
        <p:spPr>
          <a:xfrm>
            <a:off x="1337912" y="2107934"/>
            <a:ext cx="469974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A = jednotka z matematiky</a:t>
            </a:r>
          </a:p>
          <a:p>
            <a:r>
              <a:rPr lang="sk-SK" dirty="0" smtClean="0"/>
              <a:t>B = jednotka z chémie ... 8</a:t>
            </a:r>
          </a:p>
          <a:p>
            <a:r>
              <a:rPr lang="sk-SK" dirty="0" smtClean="0"/>
              <a:t>Jednotka z aspoň 1 predmetu ... 14</a:t>
            </a:r>
          </a:p>
          <a:p>
            <a:r>
              <a:rPr lang="sk-SK" dirty="0" smtClean="0"/>
              <a:t>Jednotka z oboch ... 3</a:t>
            </a:r>
          </a:p>
          <a:p>
            <a:r>
              <a:rPr lang="sk-SK" dirty="0" smtClean="0"/>
              <a:t>----------------------------------------------</a:t>
            </a:r>
          </a:p>
          <a:p>
            <a:r>
              <a:rPr lang="sk-SK" dirty="0" smtClean="0"/>
              <a:t>Jednotka z matematiky ... x</a:t>
            </a:r>
          </a:p>
          <a:p>
            <a:endParaRPr lang="sk-SK" dirty="0"/>
          </a:p>
          <a:p>
            <a:r>
              <a:rPr lang="sk-SK" dirty="0" smtClean="0"/>
              <a:t>Chémia:  3 + c = 8</a:t>
            </a:r>
          </a:p>
          <a:p>
            <a:r>
              <a:rPr lang="sk-SK" dirty="0"/>
              <a:t> </a:t>
            </a:r>
            <a:r>
              <a:rPr lang="sk-SK" dirty="0" smtClean="0"/>
              <a:t>                      c = 5</a:t>
            </a:r>
          </a:p>
          <a:p>
            <a:endParaRPr lang="sk-SK" dirty="0" smtClean="0"/>
          </a:p>
          <a:p>
            <a:r>
              <a:rPr lang="sk-SK" dirty="0" smtClean="0"/>
              <a:t>Spolu: m+3+c = 14</a:t>
            </a:r>
          </a:p>
          <a:p>
            <a:r>
              <a:rPr lang="sk-SK" dirty="0"/>
              <a:t> </a:t>
            </a:r>
            <a:r>
              <a:rPr lang="sk-SK" dirty="0" smtClean="0"/>
              <a:t>           m+3+5 = 14</a:t>
            </a:r>
          </a:p>
          <a:p>
            <a:r>
              <a:rPr lang="sk-SK" dirty="0"/>
              <a:t> </a:t>
            </a:r>
            <a:r>
              <a:rPr lang="sk-SK" dirty="0" smtClean="0"/>
              <a:t>                     m = 6</a:t>
            </a:r>
          </a:p>
          <a:p>
            <a:r>
              <a:rPr lang="sk-SK" dirty="0" smtClean="0"/>
              <a:t>Jednotka z matematiky:  x = m +3</a:t>
            </a:r>
          </a:p>
          <a:p>
            <a:r>
              <a:rPr lang="sk-SK" dirty="0"/>
              <a:t>	</a:t>
            </a:r>
            <a:r>
              <a:rPr lang="sk-SK" dirty="0" smtClean="0"/>
              <a:t>	         x = 6 + 3</a:t>
            </a:r>
          </a:p>
          <a:p>
            <a:r>
              <a:rPr lang="sk-SK" dirty="0"/>
              <a:t> </a:t>
            </a:r>
            <a:r>
              <a:rPr lang="sk-SK" dirty="0" smtClean="0"/>
              <a:t>                                           </a:t>
            </a:r>
            <a:r>
              <a:rPr lang="sk-SK" u="sng" dirty="0" smtClean="0"/>
              <a:t>x = 9	</a:t>
            </a:r>
            <a:endParaRPr lang="sk-SK" u="sng" dirty="0"/>
          </a:p>
        </p:txBody>
      </p:sp>
      <p:sp>
        <p:nvSpPr>
          <p:cNvPr id="5" name="BlokTextu 4"/>
          <p:cNvSpPr txBox="1"/>
          <p:nvPr/>
        </p:nvSpPr>
        <p:spPr>
          <a:xfrm>
            <a:off x="10241280" y="2829827"/>
            <a:ext cx="7988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dirty="0" smtClean="0"/>
              <a:t>14</a:t>
            </a:r>
            <a:endParaRPr lang="sk-SK" sz="2800" dirty="0"/>
          </a:p>
        </p:txBody>
      </p:sp>
      <p:sp>
        <p:nvSpPr>
          <p:cNvPr id="6" name="BlokTextu 5"/>
          <p:cNvSpPr txBox="1"/>
          <p:nvPr/>
        </p:nvSpPr>
        <p:spPr>
          <a:xfrm>
            <a:off x="7488455" y="3353047"/>
            <a:ext cx="6833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 smtClean="0"/>
              <a:t>3</a:t>
            </a:r>
            <a:endParaRPr lang="sk-SK" sz="2400" dirty="0"/>
          </a:p>
        </p:txBody>
      </p:sp>
      <p:sp>
        <p:nvSpPr>
          <p:cNvPr id="7" name="BlokTextu 6"/>
          <p:cNvSpPr txBox="1"/>
          <p:nvPr/>
        </p:nvSpPr>
        <p:spPr>
          <a:xfrm>
            <a:off x="6208295" y="3493971"/>
            <a:ext cx="847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m</a:t>
            </a:r>
            <a:endParaRPr lang="sk-SK" dirty="0"/>
          </a:p>
        </p:txBody>
      </p:sp>
      <p:sp>
        <p:nvSpPr>
          <p:cNvPr id="8" name="BlokTextu 7"/>
          <p:cNvSpPr txBox="1"/>
          <p:nvPr/>
        </p:nvSpPr>
        <p:spPr>
          <a:xfrm>
            <a:off x="8681987" y="3353047"/>
            <a:ext cx="7411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 smtClean="0"/>
              <a:t>c</a:t>
            </a:r>
            <a:endParaRPr lang="sk-SK" sz="2400" dirty="0"/>
          </a:p>
        </p:txBody>
      </p:sp>
      <p:sp>
        <p:nvSpPr>
          <p:cNvPr id="9" name="BlokTextu 8"/>
          <p:cNvSpPr txBox="1"/>
          <p:nvPr/>
        </p:nvSpPr>
        <p:spPr>
          <a:xfrm>
            <a:off x="5544152" y="4591251"/>
            <a:ext cx="756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 smtClean="0"/>
              <a:t>0</a:t>
            </a:r>
            <a:endParaRPr lang="sk-SK" sz="2400" dirty="0"/>
          </a:p>
        </p:txBody>
      </p:sp>
      <p:sp>
        <p:nvSpPr>
          <p:cNvPr id="10" name="BlokTextu 9"/>
          <p:cNvSpPr txBox="1"/>
          <p:nvPr/>
        </p:nvSpPr>
        <p:spPr>
          <a:xfrm>
            <a:off x="5168766" y="5544152"/>
            <a:ext cx="57007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u="sng" dirty="0" smtClean="0"/>
              <a:t>Sk.:  </a:t>
            </a:r>
            <a:r>
              <a:rPr lang="sk-SK" dirty="0" smtClean="0"/>
              <a:t>0 + 6 + 3 + 5 = 14 platí</a:t>
            </a:r>
          </a:p>
          <a:p>
            <a:endParaRPr lang="sk-SK" dirty="0"/>
          </a:p>
          <a:p>
            <a:r>
              <a:rPr lang="sk-SK" u="sng" dirty="0" smtClean="0"/>
              <a:t>Odpoveď: </a:t>
            </a:r>
            <a:r>
              <a:rPr lang="sk-SK" dirty="0" smtClean="0"/>
              <a:t>Jednotku z matematiky budú mať 9.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108307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ív balík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207</Words>
  <Application>Microsoft Office PowerPoint</Application>
  <PresentationFormat>Širokouhlá</PresentationFormat>
  <Paragraphs>48</Paragraphs>
  <Slides>2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Motív balíka Office</vt:lpstr>
      <vt:lpstr>Prezentácia programu PowerPoint</vt:lpstr>
      <vt:lpstr>Prezentácia programu PowerPoint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Dušan Andraško</dc:creator>
  <cp:lastModifiedBy>Dušan Andraško</cp:lastModifiedBy>
  <cp:revision>8</cp:revision>
  <dcterms:created xsi:type="dcterms:W3CDTF">2020-11-03T06:03:29Z</dcterms:created>
  <dcterms:modified xsi:type="dcterms:W3CDTF">2020-11-03T10:19:38Z</dcterms:modified>
</cp:coreProperties>
</file>