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68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Slovenské politické aktivity v období dualizmu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Rakúsko – maďarské vyrovnanie</a:t>
            </a:r>
            <a:endParaRPr lang="sk-SK" sz="2400" dirty="0"/>
          </a:p>
        </p:txBody>
      </p:sp>
      <p:pic>
        <p:nvPicPr>
          <p:cNvPr id="1027" name="Picture 3" descr="C:\Users\ucitel\Desktop\slovaci v období dualizmu\Cisleithanien_Transleithanie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556792"/>
            <a:ext cx="6768752" cy="4984930"/>
          </a:xfrm>
          <a:prstGeom prst="rect">
            <a:avLst/>
          </a:prstGeom>
          <a:noFill/>
        </p:spPr>
      </p:pic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7092280" y="5013176"/>
            <a:ext cx="2051720" cy="155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400" dirty="0" smtClean="0">
                <a:solidFill>
                  <a:srgbClr val="FF0000"/>
                </a:solidFill>
              </a:rPr>
              <a:t>Rakúsko/ </a:t>
            </a:r>
            <a:r>
              <a:rPr lang="sk-SK" sz="1400" dirty="0" err="1" smtClean="0">
                <a:solidFill>
                  <a:srgbClr val="FF0000"/>
                </a:solidFill>
              </a:rPr>
              <a:t>Predlitavsko</a:t>
            </a:r>
            <a:r>
              <a:rPr lang="sk-SK" sz="1400" dirty="0" smtClean="0">
                <a:solidFill>
                  <a:srgbClr val="FF0000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24FC24"/>
                </a:solidFill>
              </a:rPr>
              <a:t>Uhorsko/</a:t>
            </a:r>
            <a:r>
              <a:rPr lang="sk-SK" sz="1400" dirty="0" err="1" smtClean="0">
                <a:solidFill>
                  <a:srgbClr val="24FC24"/>
                </a:solidFill>
              </a:rPr>
              <a:t>Zalitavsko</a:t>
            </a:r>
            <a:r>
              <a:rPr lang="sk-SK" sz="1400" dirty="0" smtClean="0">
                <a:solidFill>
                  <a:srgbClr val="24FC24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FFFF00"/>
                </a:solidFill>
              </a:rPr>
              <a:t>Bosna</a:t>
            </a:r>
            <a:endParaRPr lang="sk-SK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748464" cy="5409784"/>
          </a:xfrm>
        </p:spPr>
        <p:txBody>
          <a:bodyPr/>
          <a:lstStyle/>
          <a:p>
            <a:r>
              <a:rPr lang="sk-SK" sz="2400" b="0" dirty="0" smtClean="0">
                <a:latin typeface="Arial" pitchFamily="34" charset="0"/>
                <a:cs typeface="Arial" pitchFamily="34" charset="0"/>
              </a:rPr>
              <a:t>Na mape máte farebne vyznačené územie a  štátne usporiadanie </a:t>
            </a:r>
            <a:r>
              <a:rPr lang="sk-SK" sz="2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Rakúskej  Monarchie 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do roku 1867. Tak sa  volal  tento štát, alebo tiež habsburská monarchia, keďže tam vládli habsburgovci. V takomto štáte mali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dominantné postavenie. Revolúcia   v roku 1848 -49 bola  o tom, aby to tak nebolo, lebo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maďarom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sa  takéto usporiadanie nepáčilo. Revolúcia  však nevyšla a všetko sa vrátilo do starých koľají.  </a:t>
            </a:r>
            <a:br>
              <a:rPr lang="sk-SK" sz="2400" b="0" dirty="0" smtClean="0">
                <a:latin typeface="Arial" pitchFamily="34" charset="0"/>
                <a:cs typeface="Arial" pitchFamily="34" charset="0"/>
              </a:rPr>
            </a:b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1866 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sa 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dostali  do konfliktu s  Pruskom (štát, ktorý neskôr  zjednotil všetky nemecké kniežatstvá). V bitke  pri  sadovej, pri 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hradci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králové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však </a:t>
            </a:r>
            <a:r>
              <a:rPr lang="sk-SK" sz="2400" b="0" dirty="0" err="1" smtClean="0">
                <a:latin typeface="Arial" pitchFamily="34" charset="0"/>
                <a:cs typeface="Arial" pitchFamily="34" charset="0"/>
              </a:rPr>
              <a:t>rakúšania</a:t>
            </a:r>
            <a:r>
              <a:rPr lang="sk-SK" sz="2400" b="0" dirty="0" smtClean="0">
                <a:latin typeface="Arial" pitchFamily="34" charset="0"/>
                <a:cs typeface="Arial" pitchFamily="34" charset="0"/>
              </a:rPr>
              <a:t>  prehrali. Prišli o niektoré územie, ale  hlavne stratili medzinárodnú prestíž. </a:t>
            </a:r>
            <a:endParaRPr lang="sk-SK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4400" y="116632"/>
            <a:ext cx="7772400" cy="720080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4400" dirty="0" smtClean="0"/>
              <a:t>Vznik Rakúsko - Uhorska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21668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Rakúsko - Uhorsko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</p:spPr>
        <p:txBody>
          <a:bodyPr/>
          <a:lstStyle/>
          <a:p>
            <a:r>
              <a:rPr lang="sk-SK" dirty="0" smtClean="0"/>
              <a:t>Zrazu boli  Rakúšania oslabení, to  chceli využiť  Maďari, aby presadili svoje požiadavky a získali väčšiu mieru samostatnosti. Rakúšania  ustúpili a  súhlasili  so vznikom dualizmu (  </a:t>
            </a:r>
            <a:r>
              <a:rPr lang="sk-SK" dirty="0" err="1" smtClean="0"/>
              <a:t>dvojštátie</a:t>
            </a:r>
            <a:r>
              <a:rPr lang="sk-SK" dirty="0" smtClean="0"/>
              <a:t>). Tak sa  Rakúska monarchia premenovala na                    </a:t>
            </a:r>
            <a:r>
              <a:rPr lang="sk-SK" dirty="0" smtClean="0">
                <a:solidFill>
                  <a:srgbClr val="FF0000"/>
                </a:solidFill>
              </a:rPr>
              <a:t>Rakúsko – Uhorsko (</a:t>
            </a:r>
            <a:r>
              <a:rPr lang="sk-SK" dirty="0" err="1" smtClean="0">
                <a:solidFill>
                  <a:srgbClr val="FF0000"/>
                </a:solidFill>
              </a:rPr>
              <a:t>R-U</a:t>
            </a:r>
            <a:r>
              <a:rPr lang="sk-SK" dirty="0" smtClean="0">
                <a:solidFill>
                  <a:srgbClr val="FF0000"/>
                </a:solidFill>
              </a:rPr>
              <a:t>). </a:t>
            </a:r>
            <a:r>
              <a:rPr lang="sk-SK" dirty="0" smtClean="0"/>
              <a:t>Hovoríme  tomu  tiež  </a:t>
            </a:r>
            <a:r>
              <a:rPr lang="sk-SK" dirty="0" err="1" smtClean="0"/>
              <a:t>rakúsko</a:t>
            </a:r>
            <a:r>
              <a:rPr lang="sk-SK" dirty="0" smtClean="0"/>
              <a:t> -uhorské vyrovnanie. Všetky  podmienky  ako  bude  tento nový štát fungovať vypracovali za  rakúsku  stranu </a:t>
            </a:r>
            <a:r>
              <a:rPr lang="sk-SK" dirty="0" smtClean="0">
                <a:solidFill>
                  <a:srgbClr val="FF0000"/>
                </a:solidFill>
              </a:rPr>
              <a:t>Fridrich </a:t>
            </a:r>
            <a:r>
              <a:rPr lang="sk-SK" dirty="0" err="1" smtClean="0">
                <a:solidFill>
                  <a:srgbClr val="FF0000"/>
                </a:solidFill>
              </a:rPr>
              <a:t>Beust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a za maďarskú stranu </a:t>
            </a:r>
            <a:r>
              <a:rPr lang="sk-SK" dirty="0" smtClean="0">
                <a:solidFill>
                  <a:srgbClr val="FF0000"/>
                </a:solidFill>
              </a:rPr>
              <a:t>František Deák </a:t>
            </a:r>
            <a:r>
              <a:rPr lang="sk-SK" dirty="0" smtClean="0"/>
              <a:t>a  gróf </a:t>
            </a:r>
            <a:r>
              <a:rPr lang="sk-SK" dirty="0" smtClean="0">
                <a:solidFill>
                  <a:srgbClr val="FF0000"/>
                </a:solidFill>
              </a:rPr>
              <a:t>J. </a:t>
            </a:r>
            <a:r>
              <a:rPr lang="sk-SK" dirty="0" err="1" smtClean="0">
                <a:solidFill>
                  <a:srgbClr val="FF0000"/>
                </a:solidFill>
              </a:rPr>
              <a:t>Andráši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734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400600"/>
          </a:xfrm>
        </p:spPr>
        <p:txBody>
          <a:bodyPr/>
          <a:lstStyle/>
          <a:p>
            <a:r>
              <a:rPr lang="sk-SK" dirty="0" smtClean="0"/>
              <a:t>Uhorsko získalo  väčšie právomoci, Maďari  si  mohli  svoje  vnútorné záležitosti  spravovať  sami. Už  nemuseli mať  súhlas rakúskeho cisára. Mali  svoju vládu . Na  čele  novej  uhorskej vlády  stál </a:t>
            </a:r>
            <a:r>
              <a:rPr lang="sk-SK" dirty="0" smtClean="0">
                <a:solidFill>
                  <a:srgbClr val="FF0000"/>
                </a:solidFill>
              </a:rPr>
              <a:t>Július  </a:t>
            </a:r>
            <a:r>
              <a:rPr lang="sk-SK" dirty="0" err="1" smtClean="0">
                <a:solidFill>
                  <a:srgbClr val="FF0000"/>
                </a:solidFill>
              </a:rPr>
              <a:t>Andráši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r>
              <a:rPr lang="sk-SK" dirty="0" smtClean="0"/>
              <a:t> Niektorí Maďari však  boli  i  s  akým to  riešením nespokojní, chceli  úplnú samostatnosť  od  Rakúska  ako napríklad  </a:t>
            </a:r>
            <a:r>
              <a:rPr lang="sk-SK" dirty="0" smtClean="0">
                <a:solidFill>
                  <a:srgbClr val="FF0000"/>
                </a:solidFill>
              </a:rPr>
              <a:t>Ľudovít Košút. </a:t>
            </a:r>
          </a:p>
          <a:p>
            <a:r>
              <a:rPr lang="sk-SK" dirty="0" smtClean="0"/>
              <a:t>Nový  štát  </a:t>
            </a:r>
            <a:r>
              <a:rPr lang="sk-SK" dirty="0" err="1" smtClean="0"/>
              <a:t>R-U</a:t>
            </a:r>
            <a:r>
              <a:rPr lang="sk-SK" dirty="0" smtClean="0"/>
              <a:t> oddeľovala rieka  Litava. Územie pred  riekou  Litava (Rakúsko a  Čechy) sa  nazývalo </a:t>
            </a:r>
            <a:r>
              <a:rPr lang="sk-SK" dirty="0" err="1" smtClean="0">
                <a:solidFill>
                  <a:srgbClr val="FF0000"/>
                </a:solidFill>
              </a:rPr>
              <a:t>Predlitavsko</a:t>
            </a:r>
            <a:r>
              <a:rPr lang="sk-SK" dirty="0" smtClean="0"/>
              <a:t> a  územie  za  riekou (Uhorsko) s a nazývalo </a:t>
            </a:r>
            <a:r>
              <a:rPr lang="sk-SK" dirty="0" err="1" smtClean="0">
                <a:solidFill>
                  <a:srgbClr val="FF0000"/>
                </a:solidFill>
              </a:rPr>
              <a:t>Zalitavsko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718688" cy="5589240"/>
          </a:xfrm>
        </p:spPr>
        <p:txBody>
          <a:bodyPr>
            <a:normAutofit/>
          </a:bodyPr>
          <a:lstStyle/>
          <a:p>
            <a:r>
              <a:rPr lang="sk-SK" dirty="0" smtClean="0"/>
              <a:t>Rakúsko – Uhorsko bolo  teda  </a:t>
            </a:r>
            <a:r>
              <a:rPr lang="sk-SK" dirty="0" err="1" smtClean="0"/>
              <a:t>dvojštátie</a:t>
            </a:r>
            <a:r>
              <a:rPr lang="sk-SK" dirty="0" smtClean="0"/>
              <a:t>, dualizmus, ale  predsa  niečo  mali obe krajiny  mali  spoločné.</a:t>
            </a:r>
          </a:p>
          <a:p>
            <a:r>
              <a:rPr lang="sk-SK" dirty="0" smtClean="0"/>
              <a:t>Spoločné mali</a:t>
            </a:r>
            <a:r>
              <a:rPr lang="sk-SK" dirty="0" smtClean="0">
                <a:solidFill>
                  <a:srgbClr val="FF0000"/>
                </a:solidFill>
              </a:rPr>
              <a:t>:    panovníka – cisár  František Jozef I.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ministerstvo  zahraničných  vecí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ministerstvo armády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ministerstvo  financií</a:t>
            </a:r>
          </a:p>
          <a:p>
            <a:r>
              <a:rPr lang="sk-SK" dirty="0" smtClean="0"/>
              <a:t>Všetko  ostatné ( zdravotníctvo, školstvo, hospodárstvo, kultúru...  )  si Uhorsko a  teda  Maďari riadili  sami, nepotrebovali súhlas  cisára.</a:t>
            </a:r>
          </a:p>
          <a:p>
            <a:pPr marL="6858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06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Rakúsko - Uhorsko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374832"/>
          </a:xfrm>
        </p:spPr>
        <p:txBody>
          <a:bodyPr/>
          <a:lstStyle/>
          <a:p>
            <a:r>
              <a:rPr lang="sk-SK" dirty="0" smtClean="0"/>
              <a:t>Túto novú situáciu  sa snažili  využiť  Maďari, ktorí mali  dominantné postavenie  v  Uhorsku. Začali  menšie  národy (  Slovákov, Rumunov, Srbov, Slovincov..)  utláčať, hovoríme  tomu  maďarizácia. Tieto národy  už nemali  oporu v panovníkovi. Iba  </a:t>
            </a:r>
            <a:r>
              <a:rPr lang="sk-SK" dirty="0"/>
              <a:t>C</a:t>
            </a:r>
            <a:r>
              <a:rPr lang="sk-SK" dirty="0" smtClean="0"/>
              <a:t>horváti mali  osobitné postavenie, získali  autonómiu  v  Uhorsku. </a:t>
            </a:r>
          </a:p>
          <a:p>
            <a:r>
              <a:rPr lang="sk-SK" dirty="0" smtClean="0"/>
              <a:t>Od roku 1875  vládla  v  Uhorsku  liberálna  strana  </a:t>
            </a:r>
            <a:r>
              <a:rPr lang="sk-SK" dirty="0" smtClean="0">
                <a:solidFill>
                  <a:srgbClr val="FF0000"/>
                </a:solidFill>
              </a:rPr>
              <a:t>K. </a:t>
            </a:r>
            <a:r>
              <a:rPr lang="sk-SK" dirty="0" err="1" smtClean="0">
                <a:solidFill>
                  <a:srgbClr val="FF0000"/>
                </a:solidFill>
              </a:rPr>
              <a:t>Tiszu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(15  rokov).  Obdobie  od  roku 1867 bolo pre  Slovákov  veľmi ťažké, ale  predsa  nezanikol náš  vnútorný politický  život.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020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98</TotalTime>
  <Words>414</Words>
  <Application>Microsoft Office PowerPoint</Application>
  <PresentationFormat>Prezentácia na obrazovke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Metro</vt:lpstr>
      <vt:lpstr>Slovenské politické aktivity v období dualizmu</vt:lpstr>
      <vt:lpstr>Rakúsko – maďarské vyrovnanie</vt:lpstr>
      <vt:lpstr>Na mape máte farebne vyznačené územie a  štátne usporiadanie Rakúskej  Monarchie do roku 1867. Tak sa  volal  tento štát, alebo tiež habsburská monarchia, keďže tam vládli habsburgovci. V takomto štáte mali rakúšania dominantné postavenie. Revolúcia   v roku 1848 -49 bola  o tom, aby to tak nebolo, lebo maďarom sa  takéto usporiadanie nepáčilo. Revolúcia  však nevyšla a všetko sa vrátilo do starých koľají.   V roku 1866 sa  rakúšania dostali  do konfliktu s  Pruskom (štát, ktorý neskôr  zjednotil všetky nemecké kniežatstvá). V bitke  pri  sadovej, pri  hradci králové však rakúšania  prehrali. Prišli o niektoré územie, ale  hlavne stratili medzinárodnú prestíž. </vt:lpstr>
      <vt:lpstr>Rakúsko - Uhorsko</vt:lpstr>
      <vt:lpstr>Rakúsko - Uhorsko</vt:lpstr>
      <vt:lpstr>Rakúsko - Uhorsko</vt:lpstr>
      <vt:lpstr>Rakúsko - Uhorsko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politické aktivity v období dualizmu</dc:title>
  <dc:creator>ucitel</dc:creator>
  <cp:lastModifiedBy>Raduz</cp:lastModifiedBy>
  <cp:revision>10</cp:revision>
  <dcterms:created xsi:type="dcterms:W3CDTF">2011-03-28T20:51:06Z</dcterms:created>
  <dcterms:modified xsi:type="dcterms:W3CDTF">2020-05-15T09:29:32Z</dcterms:modified>
</cp:coreProperties>
</file>