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97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76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54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2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897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253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75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62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1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2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71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7AED-6B68-4DF7-8018-B29CB0DD7754}" type="datetimeFigureOut">
              <a:rPr lang="sk-SK" smtClean="0"/>
              <a:t>3.11.2020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5E09-B763-4D40-A6DB-F03D834A98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30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5.wdp"/><Relationship Id="rId3" Type="http://schemas.microsoft.com/office/2007/relationships/hdphoto" Target="../media/hdphoto10.wdp"/><Relationship Id="rId7" Type="http://schemas.microsoft.com/office/2007/relationships/hdphoto" Target="../media/hdphoto12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21.wdp"/><Relationship Id="rId18" Type="http://schemas.openxmlformats.org/officeDocument/2006/relationships/image" Target="../media/image24.png"/><Relationship Id="rId3" Type="http://schemas.microsoft.com/office/2007/relationships/hdphoto" Target="../media/hdphoto16.wdp"/><Relationship Id="rId21" Type="http://schemas.microsoft.com/office/2007/relationships/hdphoto" Target="../media/hdphoto25.wdp"/><Relationship Id="rId7" Type="http://schemas.microsoft.com/office/2007/relationships/hdphoto" Target="../media/hdphoto18.wdp"/><Relationship Id="rId12" Type="http://schemas.openxmlformats.org/officeDocument/2006/relationships/image" Target="../media/image21.png"/><Relationship Id="rId17" Type="http://schemas.microsoft.com/office/2007/relationships/hdphoto" Target="../media/hdphoto23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20.wdp"/><Relationship Id="rId5" Type="http://schemas.microsoft.com/office/2007/relationships/hdphoto" Target="../media/hdphoto17.wdp"/><Relationship Id="rId15" Type="http://schemas.microsoft.com/office/2007/relationships/hdphoto" Target="../media/hdphoto22.wdp"/><Relationship Id="rId10" Type="http://schemas.openxmlformats.org/officeDocument/2006/relationships/image" Target="../media/image20.png"/><Relationship Id="rId19" Type="http://schemas.microsoft.com/office/2007/relationships/hdphoto" Target="../media/hdphoto24.wdp"/><Relationship Id="rId4" Type="http://schemas.openxmlformats.org/officeDocument/2006/relationships/image" Target="../media/image17.png"/><Relationship Id="rId9" Type="http://schemas.microsoft.com/office/2007/relationships/hdphoto" Target="../media/hdphoto19.wdp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7" Type="http://schemas.microsoft.com/office/2007/relationships/hdphoto" Target="../media/hdphoto2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7.wdp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Sústava dvoch lineárnych rovníc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matematika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93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515388"/>
            <a:ext cx="10515600" cy="610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je to zápis tvaru:</a:t>
            </a:r>
          </a:p>
          <a:p>
            <a:pPr marL="0" indent="0">
              <a:buNone/>
            </a:pPr>
            <a:r>
              <a:rPr lang="sk-SK" dirty="0" smtClean="0"/>
              <a:t>       a</a:t>
            </a:r>
            <a:r>
              <a:rPr lang="sk-SK" baseline="-25000" dirty="0" smtClean="0"/>
              <a:t>1</a:t>
            </a:r>
            <a:r>
              <a:rPr lang="sk-SK" dirty="0" smtClean="0"/>
              <a:t>x + b</a:t>
            </a:r>
            <a:r>
              <a:rPr lang="sk-SK" baseline="-25000" dirty="0" smtClean="0"/>
              <a:t>1</a:t>
            </a:r>
            <a:r>
              <a:rPr lang="sk-SK" dirty="0" smtClean="0"/>
              <a:t>y = c</a:t>
            </a:r>
            <a:r>
              <a:rPr lang="sk-SK" baseline="-25000" dirty="0" smtClean="0"/>
              <a:t>1</a:t>
            </a:r>
          </a:p>
          <a:p>
            <a:pPr marL="0" indent="0">
              <a:buNone/>
            </a:pPr>
            <a:r>
              <a:rPr lang="sk-SK" dirty="0" smtClean="0"/>
              <a:t>       a</a:t>
            </a:r>
            <a:r>
              <a:rPr lang="sk-SK" baseline="-25000" dirty="0" smtClean="0"/>
              <a:t>2</a:t>
            </a:r>
            <a:r>
              <a:rPr lang="sk-SK" dirty="0" smtClean="0"/>
              <a:t>x + b</a:t>
            </a:r>
            <a:r>
              <a:rPr lang="sk-SK" baseline="-25000" dirty="0" smtClean="0"/>
              <a:t>2</a:t>
            </a:r>
            <a:r>
              <a:rPr lang="sk-SK" dirty="0" smtClean="0"/>
              <a:t>y = c</a:t>
            </a:r>
            <a:r>
              <a:rPr lang="sk-SK" baseline="-25000" dirty="0" smtClean="0"/>
              <a:t>2</a:t>
            </a:r>
          </a:p>
          <a:p>
            <a:pPr marL="0" indent="0">
              <a:buNone/>
            </a:pPr>
            <a:endParaRPr lang="sk-SK" baseline="-25000" dirty="0" smtClean="0"/>
          </a:p>
          <a:p>
            <a:pPr marL="0" indent="0">
              <a:buNone/>
            </a:pPr>
            <a:endParaRPr lang="sk-SK" baseline="-25000" dirty="0"/>
          </a:p>
          <a:p>
            <a:pPr marL="0" indent="0">
              <a:buNone/>
            </a:pPr>
            <a:r>
              <a:rPr lang="sk-SK" dirty="0" smtClean="0"/>
              <a:t>a</a:t>
            </a:r>
            <a:r>
              <a:rPr lang="sk-SK" baseline="-25000" dirty="0" smtClean="0"/>
              <a:t>1 </a:t>
            </a:r>
            <a:r>
              <a:rPr lang="sk-SK" dirty="0" smtClean="0"/>
              <a:t>a</a:t>
            </a:r>
            <a:r>
              <a:rPr lang="sk-SK" baseline="-25000" dirty="0" smtClean="0"/>
              <a:t>2 </a:t>
            </a:r>
            <a:r>
              <a:rPr lang="sk-SK" dirty="0" smtClean="0"/>
              <a:t>b</a:t>
            </a:r>
            <a:r>
              <a:rPr lang="sk-SK" baseline="-25000" dirty="0" smtClean="0"/>
              <a:t>1 </a:t>
            </a:r>
            <a:r>
              <a:rPr lang="sk-SK" dirty="0" smtClean="0"/>
              <a:t>b</a:t>
            </a:r>
            <a:r>
              <a:rPr lang="sk-SK" baseline="-25000" dirty="0" smtClean="0"/>
              <a:t>2  </a:t>
            </a:r>
            <a:r>
              <a:rPr lang="sk-SK" dirty="0" smtClean="0"/>
              <a:t>c</a:t>
            </a:r>
            <a:r>
              <a:rPr lang="sk-SK" baseline="-25000" dirty="0" smtClean="0"/>
              <a:t>1 </a:t>
            </a:r>
            <a:r>
              <a:rPr lang="sk-SK" dirty="0" smtClean="0"/>
              <a:t>c</a:t>
            </a:r>
            <a:r>
              <a:rPr lang="sk-SK" baseline="-25000" dirty="0" smtClean="0"/>
              <a:t>2 </a:t>
            </a:r>
            <a:r>
              <a:rPr lang="pl-PL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∈ R</a:t>
            </a:r>
          </a:p>
          <a:p>
            <a:pPr marL="0" indent="0">
              <a:buNone/>
            </a:pPr>
            <a:r>
              <a:rPr lang="sk-SK" dirty="0" smtClean="0"/>
              <a:t>x, y </a:t>
            </a:r>
            <a:r>
              <a:rPr lang="sk-SK" dirty="0"/>
              <a:t>– neznáme                                       Metódy riešenia: 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                          - </a:t>
            </a:r>
            <a:r>
              <a:rPr lang="sk-SK" dirty="0"/>
              <a:t>Sčítacia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                          - </a:t>
            </a:r>
            <a:r>
              <a:rPr lang="sk-SK" dirty="0" err="1"/>
              <a:t>Dosadzovacia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                                            - </a:t>
            </a:r>
            <a:r>
              <a:rPr lang="sk-SK" dirty="0"/>
              <a:t>Porovnávacia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                          - </a:t>
            </a:r>
            <a:r>
              <a:rPr lang="sk-SK" dirty="0"/>
              <a:t>Grafická</a:t>
            </a:r>
          </a:p>
          <a:p>
            <a:pPr marL="0" indent="0">
              <a:buNone/>
            </a:pPr>
            <a:r>
              <a:rPr lang="sk-SK" smtClean="0"/>
              <a:t>                                                                         - </a:t>
            </a:r>
            <a:r>
              <a:rPr lang="sk-SK" dirty="0"/>
              <a:t>Pomocou determinantov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012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Sčítacia metóda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199" y="989216"/>
            <a:ext cx="11173691" cy="5187747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Rovnice vhodne vynásobíme tak, aby po sčítaní jedna premenná vypadla.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209" y="1613306"/>
            <a:ext cx="1630950" cy="92207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7556" y="3960607"/>
            <a:ext cx="1770611" cy="201624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7789"/>
          <a:stretch/>
        </p:blipFill>
        <p:spPr>
          <a:xfrm>
            <a:off x="2599169" y="1613306"/>
            <a:ext cx="2011680" cy="89288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571" y="2602188"/>
            <a:ext cx="1661160" cy="528092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707"/>
          <a:stretch/>
        </p:blipFill>
        <p:spPr>
          <a:xfrm>
            <a:off x="1024571" y="3159473"/>
            <a:ext cx="1483965" cy="356812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169" y="3226278"/>
            <a:ext cx="641057" cy="382386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707"/>
          <a:stretch/>
        </p:blipFill>
        <p:spPr>
          <a:xfrm>
            <a:off x="976702" y="3608664"/>
            <a:ext cx="1483965" cy="351943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9309" y="1796186"/>
            <a:ext cx="2089525" cy="1363287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3670" y="4655128"/>
            <a:ext cx="1504023" cy="4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Dosadzovacia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138844"/>
            <a:ext cx="10515600" cy="5038119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Z jednej z rovníc vyjadríme jednu neznámu a dosadíme do druhej.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398" y="2069869"/>
            <a:ext cx="1560407" cy="88946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8450" y="4992095"/>
            <a:ext cx="1290081" cy="77404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5010" y="2136371"/>
            <a:ext cx="1388226" cy="43083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198" y="3125585"/>
            <a:ext cx="2082805" cy="42395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398" y="3649591"/>
            <a:ext cx="1977133" cy="1296481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183" y="3005050"/>
            <a:ext cx="1762559" cy="1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Porovnávacia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Z oboch rovníc vyjadríme tú istú neznámu a porovnáme ju.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0201" y="5503332"/>
            <a:ext cx="930598" cy="54186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404" y="1895301"/>
            <a:ext cx="1413163" cy="97321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0678" y="2809701"/>
            <a:ext cx="2020268" cy="9476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877" y="1895300"/>
            <a:ext cx="2069871" cy="68995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2977" y="1895300"/>
            <a:ext cx="833647" cy="540328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3631" y="2527067"/>
            <a:ext cx="2286635" cy="513227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2075" y="4046473"/>
            <a:ext cx="1438160" cy="351896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505" y="3196328"/>
            <a:ext cx="2902237" cy="694111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1492" y="4046473"/>
            <a:ext cx="836057" cy="317490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5534" y="4613396"/>
            <a:ext cx="1276443" cy="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</p:spPr>
        <p:txBody>
          <a:bodyPr/>
          <a:lstStyle/>
          <a:p>
            <a:r>
              <a:rPr lang="sk-SK" dirty="0" smtClean="0"/>
              <a:t>Grafická </a:t>
            </a:r>
            <a:endParaRPr lang="sk-SK" dirty="0"/>
          </a:p>
        </p:txBody>
      </p:sp>
      <p:sp>
        <p:nvSpPr>
          <p:cNvPr id="8" name="Zástupný objekt pre obsah 7"/>
          <p:cNvSpPr>
            <a:spLocks noGrp="1"/>
          </p:cNvSpPr>
          <p:nvPr>
            <p:ph idx="1"/>
          </p:nvPr>
        </p:nvSpPr>
        <p:spPr>
          <a:xfrm>
            <a:off x="838199" y="1213658"/>
            <a:ext cx="10940935" cy="523701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Grafickým vyjadrením lineárnych rovníc sú priamky. Zostrojíme dané priamky, pričom môžu nastať následné prípad.</a:t>
            </a:r>
          </a:p>
          <a:p>
            <a:endParaRPr lang="sk-SK" dirty="0"/>
          </a:p>
          <a:p>
            <a:r>
              <a:rPr lang="sk-SK" u="sng" dirty="0" smtClean="0"/>
              <a:t>Rôznobežne</a:t>
            </a:r>
            <a:r>
              <a:rPr lang="sk-SK" dirty="0" smtClean="0"/>
              <a:t> – priamky majú jeden spoločný bod.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Sústava má jedno riešenie</a:t>
            </a:r>
          </a:p>
          <a:p>
            <a:r>
              <a:rPr lang="sk-SK" u="sng" dirty="0" smtClean="0"/>
              <a:t>Rovnobežné</a:t>
            </a:r>
            <a:r>
              <a:rPr lang="sk-SK" dirty="0" smtClean="0"/>
              <a:t> – priamky nemajú žiaden spoločný bod. </a:t>
            </a:r>
          </a:p>
          <a:p>
            <a:pPr marL="0" indent="0">
              <a:buNone/>
            </a:pPr>
            <a:r>
              <a:rPr lang="sk-SK" dirty="0" smtClean="0"/>
              <a:t>      Sústava nemá žiadne riešenie</a:t>
            </a:r>
          </a:p>
          <a:p>
            <a:r>
              <a:rPr lang="sk-SK" u="sng" dirty="0" smtClean="0"/>
              <a:t>Totožné</a:t>
            </a:r>
            <a:r>
              <a:rPr lang="sk-SK" dirty="0" smtClean="0"/>
              <a:t> – priamky majú nekonečne veľa totožných bodov.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Sústava má veľa riešení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19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</p:spPr>
        <p:txBody>
          <a:bodyPr/>
          <a:lstStyle/>
          <a:p>
            <a:r>
              <a:rPr lang="sk-SK" dirty="0" smtClean="0"/>
              <a:t>Grafická 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2306" y="2351796"/>
            <a:ext cx="5221045" cy="3784246"/>
          </a:xfrm>
        </p:spPr>
      </p:pic>
      <p:pic>
        <p:nvPicPr>
          <p:cNvPr id="5" name="Zástupný objekt pre obsah 3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1" y="1567253"/>
            <a:ext cx="1505988" cy="854359"/>
          </a:xfrm>
          <a:prstGeom prst="rect">
            <a:avLst/>
          </a:prstGeom>
        </p:spPr>
      </p:pic>
      <p:pic>
        <p:nvPicPr>
          <p:cNvPr id="6" name="Zástupný objekt pre obsah 3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6778" y="1281953"/>
            <a:ext cx="1575208" cy="119947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685905" y="3366655"/>
            <a:ext cx="10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pretínajú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Úloha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138518"/>
            <a:ext cx="10515600" cy="5038445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Numericky a graficky riešte sústavu rovníc.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3x + 2y = 4</a:t>
            </a:r>
          </a:p>
          <a:p>
            <a:pPr marL="0" indent="0">
              <a:buNone/>
            </a:pPr>
            <a:r>
              <a:rPr lang="sk-SK" smtClean="0"/>
              <a:t>5x – 4y =- 8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65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08959" y="2360180"/>
            <a:ext cx="5900651" cy="1325563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44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174</Words>
  <Application>Microsoft Office PowerPoint</Application>
  <PresentationFormat>Širokouhlá</PresentationFormat>
  <Paragraphs>37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Motív balíka Office</vt:lpstr>
      <vt:lpstr>Sústava dvoch lineárnych rovníc</vt:lpstr>
      <vt:lpstr>Prezentácia programu PowerPoint</vt:lpstr>
      <vt:lpstr>Sčítacia metóda</vt:lpstr>
      <vt:lpstr>Dosadzovacia </vt:lpstr>
      <vt:lpstr>Porovnávacia </vt:lpstr>
      <vt:lpstr>Grafická </vt:lpstr>
      <vt:lpstr>Grafická </vt:lpstr>
      <vt:lpstr>Úloha 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Sústava dvoch lineárnych rovníc</dc:title>
  <dc:creator>Používateľ systému Windows</dc:creator>
  <cp:lastModifiedBy>Používateľ systému Windows</cp:lastModifiedBy>
  <cp:revision>11</cp:revision>
  <dcterms:created xsi:type="dcterms:W3CDTF">2020-10-18T13:29:51Z</dcterms:created>
  <dcterms:modified xsi:type="dcterms:W3CDTF">2020-11-03T18:46:26Z</dcterms:modified>
</cp:coreProperties>
</file>