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05.05.2020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chemeClr val="accent1"/>
                </a:solidFill>
              </a:rPr>
              <a:t>Hlásal</a:t>
            </a:r>
            <a:r>
              <a:rPr lang="sk-SK" dirty="0" smtClean="0">
                <a:solidFill>
                  <a:srgbClr val="FFFF00"/>
                </a:solidFill>
              </a:rPr>
              <a:t>  </a:t>
            </a:r>
            <a:r>
              <a:rPr lang="sk-SK" dirty="0" smtClean="0">
                <a:solidFill>
                  <a:schemeClr val="accent1"/>
                </a:solidFill>
              </a:rPr>
              <a:t>návrat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 p</a:t>
            </a:r>
            <a:r>
              <a:rPr lang="sk-SK" dirty="0" smtClean="0"/>
              <a:t>rírode. </a:t>
            </a:r>
            <a:endParaRPr lang="sk-SK" dirty="0" smtClean="0"/>
          </a:p>
          <a:p>
            <a:r>
              <a:rPr lang="sk-SK" dirty="0" smtClean="0"/>
              <a:t>Jeho </a:t>
            </a:r>
            <a:r>
              <a:rPr lang="sk-SK" dirty="0" smtClean="0"/>
              <a:t>najznámejšie  dielo je </a:t>
            </a:r>
            <a:r>
              <a:rPr lang="sk-SK" b="1" dirty="0" smtClean="0">
                <a:solidFill>
                  <a:schemeClr val="accent1"/>
                </a:solidFill>
              </a:rPr>
              <a:t>Spoločenská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ako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zavládlo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8073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ENCYKLOPÉDIA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umení. Nachádzajú sa tam všetky  dovtedajšie objavy a vynálezy.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52736"/>
            <a:ext cx="6400800" cy="434845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uznávali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pokrok, verili, že ten nájde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Katolícke náboženstvo delíme na deizmus a teizmus.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Teizmus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 viera, že  boh stvoril svet a ďalej do neho  zasahuje, robí zázraky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veria, že  Boh stvoril svet, ale  ďalej do neho nezasahuje, nerobí zázraky 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zjavenia.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Osvietenci verili v Deizmus.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jeho najznámejšie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dielo.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Za  najlepšiu formu vlády považuje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 moc má vláda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Zákonodarnú má parlament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Súdnu - súdy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sk-SK" dirty="0" smtClean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Jeden z najvýznamnejších </a:t>
            </a:r>
            <a:r>
              <a:rPr lang="sk-SK" dirty="0" err="1" smtClean="0"/>
              <a:t>francúzských</a:t>
            </a:r>
            <a:r>
              <a:rPr lang="sk-SK" dirty="0" smtClean="0"/>
              <a:t> filozofov a spisovateľov. Napísal dielo </a:t>
            </a:r>
            <a:r>
              <a:rPr lang="sk-SK" b="1" dirty="0" smtClean="0">
                <a:solidFill>
                  <a:srgbClr val="0070C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b="1" dirty="0" smtClean="0">
                <a:solidFill>
                  <a:srgbClr val="FFC000"/>
                </a:solidFill>
              </a:rPr>
              <a:t>empirizmus -  naše  zmysli sú dôležitejšie ako  rozum</a:t>
            </a:r>
            <a:endParaRPr lang="sk-SK" b="1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</a:t>
            </a:r>
            <a:r>
              <a:rPr lang="sk-SK" b="1" dirty="0" smtClean="0">
                <a:solidFill>
                  <a:srgbClr val="FFC000"/>
                </a:solidFill>
              </a:rPr>
              <a:t>parlamentarizmus</a:t>
            </a:r>
            <a:endParaRPr lang="sk-SK" dirty="0" smtClean="0"/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  <a:endParaRPr lang="sk-SK" dirty="0"/>
          </a:p>
          <a:p>
            <a:r>
              <a:rPr lang="sk-SK" dirty="0" err="1" smtClean="0"/>
              <a:t>Voltaire</a:t>
            </a:r>
            <a:r>
              <a:rPr lang="sk-SK" dirty="0" smtClean="0"/>
              <a:t> </a:t>
            </a:r>
            <a:r>
              <a:rPr lang="sk-SK" dirty="0" smtClean="0"/>
              <a:t>presadzoval toleranciu a znášanlivosť: „ </a:t>
            </a:r>
            <a:r>
              <a:rPr lang="sk-SK" dirty="0" smtClean="0">
                <a:solidFill>
                  <a:srgbClr val="FF00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877</Words>
  <Application>Microsoft Office PowerPoint</Application>
  <PresentationFormat>Prezentácia na obrazovke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J.J. Rousseau</vt:lpstr>
      <vt:lpstr>Osvietenský absolutizmus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Raduz</cp:lastModifiedBy>
  <cp:revision>74</cp:revision>
  <dcterms:created xsi:type="dcterms:W3CDTF">2020-03-22T11:54:49Z</dcterms:created>
  <dcterms:modified xsi:type="dcterms:W3CDTF">2020-05-05T09:22:43Z</dcterms:modified>
</cp:coreProperties>
</file>