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3F9D6-F955-411D-85D0-D22D2DE2D2B9}" type="datetimeFigureOut">
              <a:rPr lang="sk-SK" smtClean="0"/>
              <a:t>16. 1. 2017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DC3C-99D3-4394-9CA6-02438F0D4A14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 spd="med" advTm="1500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3F9D6-F955-411D-85D0-D22D2DE2D2B9}" type="datetimeFigureOut">
              <a:rPr lang="sk-SK" smtClean="0"/>
              <a:t>16. 1. 2017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DC3C-99D3-4394-9CA6-02438F0D4A14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 spd="med" advTm="1500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3F9D6-F955-411D-85D0-D22D2DE2D2B9}" type="datetimeFigureOut">
              <a:rPr lang="sk-SK" smtClean="0"/>
              <a:t>16. 1. 2017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DC3C-99D3-4394-9CA6-02438F0D4A14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 spd="med" advTm="1500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3F9D6-F955-411D-85D0-D22D2DE2D2B9}" type="datetimeFigureOut">
              <a:rPr lang="sk-SK" smtClean="0"/>
              <a:t>16. 1. 2017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DC3C-99D3-4394-9CA6-02438F0D4A14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 spd="med" advTm="1500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3F9D6-F955-411D-85D0-D22D2DE2D2B9}" type="datetimeFigureOut">
              <a:rPr lang="sk-SK" smtClean="0"/>
              <a:t>16. 1. 2017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DC3C-99D3-4394-9CA6-02438F0D4A14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 spd="med" advTm="1500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3F9D6-F955-411D-85D0-D22D2DE2D2B9}" type="datetimeFigureOut">
              <a:rPr lang="sk-SK" smtClean="0"/>
              <a:t>16. 1. 2017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DC3C-99D3-4394-9CA6-02438F0D4A14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 spd="med" advTm="1500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3F9D6-F955-411D-85D0-D22D2DE2D2B9}" type="datetimeFigureOut">
              <a:rPr lang="sk-SK" smtClean="0"/>
              <a:t>16. 1. 2017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DC3C-99D3-4394-9CA6-02438F0D4A14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 spd="med" advTm="1500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3F9D6-F955-411D-85D0-D22D2DE2D2B9}" type="datetimeFigureOut">
              <a:rPr lang="sk-SK" smtClean="0"/>
              <a:t>16. 1. 2017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DC3C-99D3-4394-9CA6-02438F0D4A14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 spd="med" advTm="1500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3F9D6-F955-411D-85D0-D22D2DE2D2B9}" type="datetimeFigureOut">
              <a:rPr lang="sk-SK" smtClean="0"/>
              <a:t>16. 1. 2017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DC3C-99D3-4394-9CA6-02438F0D4A14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 spd="med" advTm="1500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3F9D6-F955-411D-85D0-D22D2DE2D2B9}" type="datetimeFigureOut">
              <a:rPr lang="sk-SK" smtClean="0"/>
              <a:t>16. 1. 2017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DC3C-99D3-4394-9CA6-02438F0D4A14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 spd="med" advTm="1500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3F9D6-F955-411D-85D0-D22D2DE2D2B9}" type="datetimeFigureOut">
              <a:rPr lang="sk-SK" smtClean="0"/>
              <a:t>16. 1. 2017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DC3C-99D3-4394-9CA6-02438F0D4A14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 spd="med" advTm="1500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3F9D6-F955-411D-85D0-D22D2DE2D2B9}" type="datetimeFigureOut">
              <a:rPr lang="sk-SK" smtClean="0"/>
              <a:t>16. 1. 2017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EDC3C-99D3-4394-9CA6-02438F0D4A14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 advTm="15000"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827584" y="404664"/>
            <a:ext cx="7772400" cy="1470025"/>
          </a:xfrm>
        </p:spPr>
        <p:txBody>
          <a:bodyPr/>
          <a:lstStyle/>
          <a:p>
            <a:r>
              <a:rPr lang="sk-SK" dirty="0" err="1" smtClean="0">
                <a:solidFill>
                  <a:schemeClr val="bg1"/>
                </a:solidFill>
                <a:latin typeface="Arial Black" pitchFamily="34" charset="0"/>
              </a:rPr>
              <a:t>Hubblov</a:t>
            </a:r>
            <a:r>
              <a:rPr lang="sk-SK" dirty="0" smtClean="0">
                <a:solidFill>
                  <a:schemeClr val="bg1"/>
                </a:solidFill>
                <a:latin typeface="Arial Black" pitchFamily="34" charset="0"/>
              </a:rPr>
              <a:t> vesmírny ďalekohľad</a:t>
            </a:r>
            <a:endParaRPr lang="sk-SK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</p:spTree>
  </p:cSld>
  <p:clrMapOvr>
    <a:masterClrMapping/>
  </p:clrMapOvr>
  <p:transition spd="med" advTm="15000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Tm="15000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Tm="15000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28000" b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Tm="15000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Tm="15000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ransition spd="med" advTm="15000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ransition spd="med" advTm="15000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ransition spd="med" advTm="15000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ransition spd="med" advTm="15000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err="1" smtClean="0">
                <a:solidFill>
                  <a:schemeClr val="bg1"/>
                </a:solidFill>
              </a:rPr>
              <a:t>Hubblov</a:t>
            </a:r>
            <a:r>
              <a:rPr lang="sk-SK" dirty="0" smtClean="0">
                <a:solidFill>
                  <a:schemeClr val="bg1"/>
                </a:solidFill>
              </a:rPr>
              <a:t> vesmírny ďalekohľad je ďalekohľad na obežnej dráhe</a:t>
            </a:r>
            <a:r>
              <a:rPr lang="sk-SK" dirty="0">
                <a:solidFill>
                  <a:schemeClr val="bg1"/>
                </a:solidFill>
              </a:rPr>
              <a:t> </a:t>
            </a:r>
            <a:r>
              <a:rPr lang="sk-SK" dirty="0" smtClean="0">
                <a:solidFill>
                  <a:schemeClr val="bg1"/>
                </a:solidFill>
              </a:rPr>
              <a:t>okolo Zeme. Pretože je umiestnený mimo zemskej atmosféry, získava ostrejšie obrázky veľmi slabých a matných objektov než ďalekohľady na zemskom povrchu. Na obežnú dráhu bol vynesený raketoplánom </a:t>
            </a:r>
            <a:r>
              <a:rPr lang="sk-SK" dirty="0" err="1" smtClean="0">
                <a:solidFill>
                  <a:schemeClr val="bg1"/>
                </a:solidFill>
              </a:rPr>
              <a:t>Discovery</a:t>
            </a:r>
            <a:r>
              <a:rPr lang="sk-SK" dirty="0" smtClean="0">
                <a:solidFill>
                  <a:schemeClr val="bg1"/>
                </a:solidFill>
              </a:rPr>
              <a:t> pri misii STS-31 v roku 1990. </a:t>
            </a:r>
            <a:endParaRPr lang="sk-SK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 advTm="15000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476672"/>
            <a:ext cx="8229600" cy="4525963"/>
          </a:xfrm>
        </p:spPr>
        <p:txBody>
          <a:bodyPr/>
          <a:lstStyle/>
          <a:p>
            <a:r>
              <a:rPr lang="sk-SK" dirty="0" smtClean="0">
                <a:solidFill>
                  <a:schemeClr val="bg1"/>
                </a:solidFill>
              </a:rPr>
              <a:t>Od svojho vypustenia sa stal jedným z najdôležitejších ďalekohľadov v dejinách astronómie. Je zodpovedný za mnoho priekopníckych objavov a pomohol astronómom lepšie pochopiť základné problémy astrofyziky. Pomocou ďalekohľadu sa podarilo získať niekoľko snímok, tzv. </a:t>
            </a:r>
            <a:r>
              <a:rPr lang="sk-SK" dirty="0" err="1" smtClean="0">
                <a:solidFill>
                  <a:schemeClr val="bg1"/>
                </a:solidFill>
              </a:rPr>
              <a:t>Hubblových</a:t>
            </a:r>
            <a:r>
              <a:rPr lang="sk-SK" dirty="0" smtClean="0">
                <a:solidFill>
                  <a:schemeClr val="bg1"/>
                </a:solidFill>
              </a:rPr>
              <a:t> hlbokých polí, tých najvzdialenejších objektov vo vesmíre.</a:t>
            </a:r>
            <a:endParaRPr lang="sk-SK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 advTm="15000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Vynálezca</a:t>
            </a:r>
            <a:endParaRPr lang="sk-SK" dirty="0"/>
          </a:p>
        </p:txBody>
      </p:sp>
      <p:pic>
        <p:nvPicPr>
          <p:cNvPr id="4" name="Zástupný symbol obsahu 3" descr="images3QQV9IZ7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3528" y="1484784"/>
            <a:ext cx="8352928" cy="4176464"/>
          </a:xfrm>
        </p:spPr>
      </p:pic>
    </p:spTree>
  </p:cSld>
  <p:clrMapOvr>
    <a:masterClrMapping/>
  </p:clrMapOvr>
  <p:transition spd="med" advTm="15000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Tm="15000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Tm="15000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Tm="15000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Tm="15000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Tm="15000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98</Words>
  <Application>Microsoft Office PowerPoint</Application>
  <PresentationFormat>Prezentácia na obrazovke (4:3)</PresentationFormat>
  <Paragraphs>4</Paragraphs>
  <Slides>17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17</vt:i4>
      </vt:variant>
    </vt:vector>
  </HeadingPairs>
  <TitlesOfParts>
    <vt:vector size="18" baseType="lpstr">
      <vt:lpstr>Motív Office</vt:lpstr>
      <vt:lpstr>Hubblov vesmírny ďalekohľad</vt:lpstr>
      <vt:lpstr>Snímka 2</vt:lpstr>
      <vt:lpstr>Snímka 3</vt:lpstr>
      <vt:lpstr>Vynálezca</vt:lpstr>
      <vt:lpstr>Snímka 5</vt:lpstr>
      <vt:lpstr>Snímka 6</vt:lpstr>
      <vt:lpstr>Snímka 7</vt:lpstr>
      <vt:lpstr>Snímka 8</vt:lpstr>
      <vt:lpstr>Snímka 9</vt:lpstr>
      <vt:lpstr>Snímka 10</vt:lpstr>
      <vt:lpstr>Snímka 11</vt:lpstr>
      <vt:lpstr>Snímka 12</vt:lpstr>
      <vt:lpstr>Snímka 13</vt:lpstr>
      <vt:lpstr>Snímka 14</vt:lpstr>
      <vt:lpstr>Snímka 15</vt:lpstr>
      <vt:lpstr>Snímka 16</vt:lpstr>
      <vt:lpstr>Snímka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Hubblov vesmírny ďalekohľad</dc:title>
  <dc:creator>pc</dc:creator>
  <cp:lastModifiedBy>pc</cp:lastModifiedBy>
  <cp:revision>3</cp:revision>
  <dcterms:created xsi:type="dcterms:W3CDTF">2017-01-16T18:09:46Z</dcterms:created>
  <dcterms:modified xsi:type="dcterms:W3CDTF">2017-01-16T18:36:59Z</dcterms:modified>
</cp:coreProperties>
</file>