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0E4A-B68A-48C8-A930-D86BAB5396A0}" type="datetimeFigureOut">
              <a:rPr lang="sk-SK" smtClean="0"/>
              <a:t>4.2.2021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A2CF-2800-4818-862B-CF27C85D13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473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A2CF-2800-4818-862B-CF27C85D1346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23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A2CF-2800-4818-862B-CF27C85D1346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722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0510-BC82-4FF1-A523-85F658CAB6DE}" type="datetime1">
              <a:rPr lang="sk-SK" smtClean="0"/>
              <a:t>4.2.2021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Mgr. Anna Černinská, SOŠE Liptovský Hrádok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95FA-C3BE-4BEC-8229-22B46FDC09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463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530C-C430-4FA4-A7AF-E1E321433998}" type="datetime1">
              <a:rPr lang="sk-SK" smtClean="0"/>
              <a:t>4.2.2021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Mgr. Anna Černinská, SOŠE Liptovský Hrádok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95FA-C3BE-4BEC-8229-22B46FDC09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92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AE62-52A3-4E11-9E19-6203D5044DC0}" type="datetime1">
              <a:rPr lang="sk-SK" smtClean="0"/>
              <a:t>4.2.2021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Mgr. Anna Černinská, SOŠE Liptovský Hrádok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95FA-C3BE-4BEC-8229-22B46FDC09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89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7F89-A0CB-4E2D-B1F9-0EFA9526F368}" type="datetime1">
              <a:rPr lang="sk-SK" smtClean="0"/>
              <a:t>4.2.2021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Mgr. Anna Černinská, SOŠE Liptovský Hrádok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95FA-C3BE-4BEC-8229-22B46FDC09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4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57D7-FA3F-43BC-8EE1-0332915ABA5D}" type="datetime1">
              <a:rPr lang="sk-SK" smtClean="0"/>
              <a:t>4.2.2021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Mgr. Anna Černinská, SOŠE Liptovský Hrádok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95FA-C3BE-4BEC-8229-22B46FDC09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683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3056-12EA-4141-875F-2FAE1B875258}" type="datetime1">
              <a:rPr lang="sk-SK" smtClean="0"/>
              <a:t>4.2.2021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Mgr. Anna Černinská, SOŠE Liptovský Hrádok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95FA-C3BE-4BEC-8229-22B46FDC09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2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3121-2608-45FE-A793-4229852432EE}" type="datetime1">
              <a:rPr lang="sk-SK" smtClean="0"/>
              <a:t>4.2.2021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Mgr. Anna Černinská, SOŠE Liptovský Hrádok</a:t>
            </a: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95FA-C3BE-4BEC-8229-22B46FDC09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815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2DF30-F9FF-426D-B5BE-0DB914DAD37D}" type="datetime1">
              <a:rPr lang="sk-SK" smtClean="0"/>
              <a:t>4.2.2021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Mgr. Anna Černinská, SOŠE Liptovský Hrádok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95FA-C3BE-4BEC-8229-22B46FDC09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792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89E3-3E34-4A7F-BB0C-4AA2754A25A2}" type="datetime1">
              <a:rPr lang="sk-SK" smtClean="0"/>
              <a:t>4.2.2021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Mgr. Anna Černinská, SOŠE Liptovský Hrádok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95FA-C3BE-4BEC-8229-22B46FDC09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85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0531-E24D-4431-BFA3-E6352B1A4F21}" type="datetime1">
              <a:rPr lang="sk-SK" smtClean="0"/>
              <a:t>4.2.2021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Mgr. Anna Černinská, SOŠE Liptovský Hrádok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95FA-C3BE-4BEC-8229-22B46FDC09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01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C295-54AF-4CCA-B7D5-309F6CE5C420}" type="datetime1">
              <a:rPr lang="sk-SK" smtClean="0"/>
              <a:t>4.2.2021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Mgr. Anna Černinská, SOŠE Liptovský Hrádok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95FA-C3BE-4BEC-8229-22B46FDC09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046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6F657-F2CC-439F-87D6-C5D9F4A4CED6}" type="datetime1">
              <a:rPr lang="sk-SK" smtClean="0"/>
              <a:t>4.2.2021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Mgr. Anna Černinská, SOŠE Liptovský Hrádok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95FA-C3BE-4BEC-8229-22B46FDC09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752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038600" y="75382"/>
            <a:ext cx="1932039" cy="332437"/>
          </a:xfrm>
        </p:spPr>
        <p:txBody>
          <a:bodyPr>
            <a:noAutofit/>
          </a:bodyPr>
          <a:lstStyle/>
          <a:p>
            <a:r>
              <a:rPr lang="sk-SK" altLang="sk-SK" sz="2400" dirty="0" smtClean="0"/>
              <a:t>odmocniny  2</a:t>
            </a:r>
            <a:endParaRPr lang="cs-CZ" altLang="sk-SK" sz="2400" dirty="0"/>
          </a:p>
        </p:txBody>
      </p:sp>
      <p:sp>
        <p:nvSpPr>
          <p:cNvPr id="3" name="Obdĺžnik 2"/>
          <p:cNvSpPr/>
          <p:nvPr/>
        </p:nvSpPr>
        <p:spPr>
          <a:xfrm>
            <a:off x="1252925" y="-122633"/>
            <a:ext cx="7552548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4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A:	</a:t>
            </a:r>
            <a:r>
              <a:rPr lang="sk-SK" sz="4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	</a:t>
            </a:r>
            <a:r>
              <a:rPr lang="sk-SK" sz="4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		B:</a:t>
            </a:r>
            <a:r>
              <a:rPr lang="sk-SK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004190" y="720326"/>
            <a:ext cx="18325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800" b="1" dirty="0" smtClean="0">
                <a:solidFill>
                  <a:srgbClr val="C00000"/>
                </a:solidFill>
              </a:rPr>
              <a:t>Zjednoduš</a:t>
            </a:r>
            <a:r>
              <a:rPr lang="sk-SK" altLang="sk-SK" sz="2800" b="1" dirty="0">
                <a:solidFill>
                  <a:srgbClr val="C00000"/>
                </a:solidFill>
              </a:rPr>
              <a:t>:</a:t>
            </a:r>
            <a:endParaRPr lang="cs-CZ" altLang="sk-SK" sz="2400" b="1" dirty="0"/>
          </a:p>
        </p:txBody>
      </p:sp>
      <p:sp>
        <p:nvSpPr>
          <p:cNvPr id="5136" name="Rectangle 19"/>
          <p:cNvSpPr>
            <a:spLocks noChangeArrowheads="1"/>
          </p:cNvSpPr>
          <p:nvPr/>
        </p:nvSpPr>
        <p:spPr bwMode="auto">
          <a:xfrm>
            <a:off x="2324752" y="5217447"/>
            <a:ext cx="1195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800" b="1" dirty="0">
                <a:solidFill>
                  <a:srgbClr val="C00000"/>
                </a:solidFill>
              </a:rPr>
              <a:t>Bonus:</a:t>
            </a:r>
            <a:endParaRPr lang="cs-CZ" altLang="sk-SK" sz="2400" b="1" dirty="0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Mgr. Anna Černinská, SOŠE Liptovský Hrádok</a:t>
            </a:r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/>
              <p:cNvSpPr txBox="1"/>
              <p:nvPr/>
            </p:nvSpPr>
            <p:spPr>
              <a:xfrm>
                <a:off x="1285186" y="1863467"/>
                <a:ext cx="7990571" cy="789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  <m:r>
                        <a:rPr lang="sk-SK" sz="2400" b="1" i="0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          </m:t>
                      </m:r>
                      <m:sSup>
                        <m:sSupPr>
                          <m:ctrlPr>
                            <a:rPr lang="sk-SK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  <m:r>
                        <a:rPr lang="sk-SK" sz="2400" b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2400" b="1" dirty="0"/>
              </a:p>
              <a:p>
                <a:endParaRPr lang="sk-SK" sz="2400" b="1" dirty="0"/>
              </a:p>
            </p:txBody>
          </p:sp>
        </mc:Choice>
        <mc:Fallback xmlns=""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86" y="1863467"/>
                <a:ext cx="7990571" cy="789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1298759" y="1206246"/>
                <a:ext cx="7698061" cy="774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e>
                        </m:rad>
                        <m:r>
                          <a:rPr lang="sk-SK" sz="2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0" smtClean="0">
                                <a:latin typeface="Cambria Math" panose="02040503050406030204" pitchFamily="18" charset="0"/>
                              </a:rPr>
                              <m:t>𝟐𝟕</m:t>
                            </m:r>
                          </m:e>
                        </m:rad>
                      </m:e>
                      <m:sup>
                        <m:r>
                          <a:rPr lang="sk-SK" sz="2400" b="1" i="0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sk-SK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2400" b="1" dirty="0" smtClean="0"/>
                  <a:t>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sk-SK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e>
                        </m:rad>
                        <m:r>
                          <a:rPr lang="sk-SK" sz="2400" b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sk-SK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0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rad>
                      </m:e>
                      <m:sup>
                        <m:r>
                          <a:rPr lang="sk-SK" sz="2400" b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sk-SK" sz="2400" b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sk-SK" sz="2400" b="1" dirty="0"/>
              </a:p>
              <a:p>
                <a:endParaRPr lang="sk-SK" sz="2400" b="1" dirty="0"/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59" y="1206246"/>
                <a:ext cx="7698061" cy="774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/>
              <p:cNvSpPr txBox="1"/>
              <p:nvPr/>
            </p:nvSpPr>
            <p:spPr>
              <a:xfrm>
                <a:off x="1289238" y="2922258"/>
                <a:ext cx="6808146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k-SK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a:rPr lang="sk-SK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sk-SK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r>
                        <a:rPr lang="sk-SK" sz="2400" b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1" name="BlokText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38" y="2922258"/>
                <a:ext cx="6808146" cy="7629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922106" y="2556032"/>
            <a:ext cx="15424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800" b="1" dirty="0" smtClean="0">
                <a:solidFill>
                  <a:srgbClr val="C00000"/>
                </a:solidFill>
              </a:rPr>
              <a:t>Usmerni:</a:t>
            </a:r>
            <a:endParaRPr lang="cs-CZ" altLang="sk-SK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2"/>
              <p:cNvSpPr txBox="1"/>
              <p:nvPr/>
            </p:nvSpPr>
            <p:spPr>
              <a:xfrm>
                <a:off x="1252925" y="3775969"/>
                <a:ext cx="7162089" cy="1047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r>
                        <a:rPr lang="sk-SK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sk-SK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a:rPr lang="sk-SK" sz="2400" b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2400" b="1" dirty="0"/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3" name="BlokText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25" y="3775969"/>
                <a:ext cx="7162089" cy="10474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/>
              <p:cNvSpPr/>
              <p:nvPr/>
            </p:nvSpPr>
            <p:spPr>
              <a:xfrm>
                <a:off x="3617390" y="5007772"/>
                <a:ext cx="1958934" cy="938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sk-SK" sz="24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rad>
                        </m:num>
                        <m:den>
                          <m:r>
                            <a:rPr lang="sk-SK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sk-SK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rad>
                        </m:den>
                      </m:f>
                      <m:r>
                        <a:rPr lang="sk-SK" sz="2400" b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5" name="Obdĺžni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390" y="5007772"/>
                <a:ext cx="1958934" cy="9384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19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038600" y="75382"/>
            <a:ext cx="1932039" cy="33243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sk-SK" altLang="sk-SK" sz="24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riešenie </a:t>
            </a:r>
            <a:endParaRPr lang="cs-CZ" altLang="sk-SK" sz="2400" b="1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252925" y="-122633"/>
            <a:ext cx="7552548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4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A:	</a:t>
            </a:r>
            <a:r>
              <a:rPr lang="sk-SK" sz="4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	</a:t>
            </a:r>
            <a:r>
              <a:rPr lang="sk-SK" sz="4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		B:</a:t>
            </a:r>
            <a:r>
              <a:rPr lang="sk-SK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004190" y="720326"/>
            <a:ext cx="18325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800" b="1" dirty="0" smtClean="0">
                <a:solidFill>
                  <a:srgbClr val="C00000"/>
                </a:solidFill>
              </a:rPr>
              <a:t>Zjednoduš</a:t>
            </a:r>
            <a:r>
              <a:rPr lang="sk-SK" altLang="sk-SK" sz="2800" b="1" dirty="0">
                <a:solidFill>
                  <a:srgbClr val="C00000"/>
                </a:solidFill>
              </a:rPr>
              <a:t>:</a:t>
            </a:r>
            <a:endParaRPr lang="cs-CZ" altLang="sk-SK" sz="2400" b="1" dirty="0"/>
          </a:p>
        </p:txBody>
      </p:sp>
      <p:sp>
        <p:nvSpPr>
          <p:cNvPr id="5136" name="Rectangle 19"/>
          <p:cNvSpPr>
            <a:spLocks noChangeArrowheads="1"/>
          </p:cNvSpPr>
          <p:nvPr/>
        </p:nvSpPr>
        <p:spPr bwMode="auto">
          <a:xfrm>
            <a:off x="2324752" y="5217447"/>
            <a:ext cx="1195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800" b="1" dirty="0">
                <a:solidFill>
                  <a:srgbClr val="C00000"/>
                </a:solidFill>
              </a:rPr>
              <a:t>Bonus:</a:t>
            </a:r>
            <a:endParaRPr lang="cs-CZ" altLang="sk-SK" sz="2400" b="1" dirty="0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Mgr. Anna Černinská, SOŠE Liptovský Hrádok</a:t>
            </a:r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/>
              <p:cNvSpPr txBox="1"/>
              <p:nvPr/>
            </p:nvSpPr>
            <p:spPr>
              <a:xfrm>
                <a:off x="1285186" y="1863467"/>
                <a:ext cx="7990571" cy="789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  <m:r>
                        <a:rPr lang="sk-SK" sz="2400" b="1" i="0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          </m:t>
                      </m:r>
                      <m:sSup>
                        <m:sSupPr>
                          <m:ctrlPr>
                            <a:rPr lang="sk-SK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  <m:r>
                        <a:rPr lang="sk-SK" sz="2400" b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2400" b="1" dirty="0"/>
              </a:p>
              <a:p>
                <a:endParaRPr lang="sk-SK" sz="2400" b="1" dirty="0"/>
              </a:p>
            </p:txBody>
          </p:sp>
        </mc:Choice>
        <mc:Fallback xmlns=""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86" y="1863467"/>
                <a:ext cx="7990571" cy="789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1298759" y="1206246"/>
                <a:ext cx="7698061" cy="774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e>
                        </m:rad>
                        <m:r>
                          <a:rPr lang="sk-SK" sz="2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0" smtClean="0">
                                <a:latin typeface="Cambria Math" panose="02040503050406030204" pitchFamily="18" charset="0"/>
                              </a:rPr>
                              <m:t>𝟐𝟕</m:t>
                            </m:r>
                          </m:e>
                        </m:rad>
                      </m:e>
                      <m:sup>
                        <m:r>
                          <a:rPr lang="sk-SK" sz="2400" b="1" i="0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sk-SK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2400" b="1" dirty="0" smtClean="0"/>
                  <a:t>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sk-SK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e>
                        </m:rad>
                        <m:r>
                          <a:rPr lang="sk-SK" sz="2400" b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sk-SK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0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rad>
                      </m:e>
                      <m:sup>
                        <m:r>
                          <a:rPr lang="sk-SK" sz="2400" b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sk-SK" sz="2400" b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sk-SK" sz="2400" b="1" dirty="0"/>
              </a:p>
              <a:p>
                <a:endParaRPr lang="sk-SK" sz="2400" b="1" dirty="0"/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59" y="1206246"/>
                <a:ext cx="7698061" cy="774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/>
              <p:cNvSpPr txBox="1"/>
              <p:nvPr/>
            </p:nvSpPr>
            <p:spPr>
              <a:xfrm>
                <a:off x="1289238" y="2922258"/>
                <a:ext cx="6808146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k-SK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a:rPr lang="sk-SK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sk-SK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r>
                        <a:rPr lang="sk-SK" sz="2400" b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1" name="BlokText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38" y="2922258"/>
                <a:ext cx="6808146" cy="7629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922106" y="2556032"/>
            <a:ext cx="15424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k-SK" altLang="sk-SK" sz="2800" b="1" dirty="0" smtClean="0">
                <a:solidFill>
                  <a:srgbClr val="C00000"/>
                </a:solidFill>
              </a:rPr>
              <a:t>Usmerni:</a:t>
            </a:r>
            <a:endParaRPr lang="cs-CZ" altLang="sk-SK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2"/>
              <p:cNvSpPr txBox="1"/>
              <p:nvPr/>
            </p:nvSpPr>
            <p:spPr>
              <a:xfrm>
                <a:off x="1252925" y="3775969"/>
                <a:ext cx="7162089" cy="1047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r>
                        <a:rPr lang="sk-SK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</m:t>
                      </m:r>
                      <m:f>
                        <m:fPr>
                          <m:ctrlPr>
                            <a:rPr lang="sk-SK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sk-SK" sz="24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sk-SK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a:rPr lang="sk-SK" sz="2400" b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2400" b="1" dirty="0"/>
              </a:p>
              <a:p>
                <a:endParaRPr lang="sk-SK" b="1" dirty="0"/>
              </a:p>
            </p:txBody>
          </p:sp>
        </mc:Choice>
        <mc:Fallback xmlns="">
          <p:sp>
            <p:nvSpPr>
              <p:cNvPr id="23" name="BlokText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25" y="3775969"/>
                <a:ext cx="7162089" cy="10474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/>
              <p:cNvSpPr/>
              <p:nvPr/>
            </p:nvSpPr>
            <p:spPr>
              <a:xfrm>
                <a:off x="3617390" y="5007772"/>
                <a:ext cx="1958934" cy="938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sk-SK" sz="24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rad>
                        </m:num>
                        <m:den>
                          <m:r>
                            <a:rPr lang="sk-SK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sk-SK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rad>
                        </m:den>
                      </m:f>
                      <m:r>
                        <a:rPr lang="sk-SK" sz="2400" b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5" name="Obdĺžni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390" y="5007772"/>
                <a:ext cx="1958934" cy="9384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3330296" y="1197072"/>
                <a:ext cx="7698061" cy="774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ad>
                          <m:radPr>
                            <m:degHide m:val="on"/>
                            <m:ctrlP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e>
                      <m:sup>
                        <m:r>
                          <a:rPr lang="sk-SK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sk-SK" sz="2400" b="1" dirty="0" smtClean="0">
                    <a:solidFill>
                      <a:srgbClr val="0070C0"/>
                    </a:solidFill>
                  </a:rPr>
                  <a:t>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ad>
                          <m:radPr>
                            <m:degHide m:val="on"/>
                            <m:ctrlPr>
                              <a:rPr lang="sk-SK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e>
                      <m:sup>
                        <m:r>
                          <a:rPr lang="sk-SK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endParaRPr lang="sk-SK" sz="2400" b="1" dirty="0"/>
              </a:p>
              <a:p>
                <a:endParaRPr lang="sk-SK" sz="2400" b="1" dirty="0"/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96" y="1197072"/>
                <a:ext cx="7698061" cy="77463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3330295" y="1833019"/>
                <a:ext cx="7698061" cy="7906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ad>
                          <m:radPr>
                            <m:degHide m:val="on"/>
                            <m:ctrlP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rad>
                      </m:e>
                      <m:sup>
                        <m:r>
                          <a:rPr lang="sk-SK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sk-SK" sz="2400" b="1" dirty="0" smtClean="0">
                    <a:solidFill>
                      <a:srgbClr val="0070C0"/>
                    </a:solidFill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𝟐𝟖</m:t>
                        </m:r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ad>
                          <m:radPr>
                            <m:degHide m:val="on"/>
                            <m:ctrlPr>
                              <a:rPr lang="sk-SK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e>
                      <m:sup>
                        <m:r>
                          <a:rPr lang="sk-SK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endParaRPr lang="sk-SK" sz="2400" b="1" dirty="0"/>
              </a:p>
              <a:p>
                <a:endParaRPr lang="sk-SK" sz="2400" b="1" dirty="0"/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95" y="1833019"/>
                <a:ext cx="7698061" cy="79060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/>
              <p:cNvSpPr txBox="1"/>
              <p:nvPr/>
            </p:nvSpPr>
            <p:spPr>
              <a:xfrm>
                <a:off x="2324752" y="3063286"/>
                <a:ext cx="7698061" cy="774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ad>
                          <m:radPr>
                            <m:degHide m:val="on"/>
                            <m:ctrlP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e>
                      <m:sup>
                        <m:r>
                          <a:rPr lang="sk-SK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sk-SK" sz="2400" b="1" dirty="0" smtClean="0">
                    <a:solidFill>
                      <a:srgbClr val="0070C0"/>
                    </a:solidFill>
                  </a:rPr>
                  <a:t>      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sk-SK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e>
                      <m:sup>
                        <m:r>
                          <a:rPr lang="sk-SK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endParaRPr lang="sk-SK" sz="2400" b="1" dirty="0"/>
              </a:p>
              <a:p>
                <a:endParaRPr lang="sk-SK" sz="2400" b="1" dirty="0"/>
              </a:p>
            </p:txBody>
          </p:sp>
        </mc:Choice>
        <mc:Fallback xmlns="">
          <p:sp>
            <p:nvSpPr>
              <p:cNvPr id="16" name="BlokText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52" y="3063286"/>
                <a:ext cx="7698061" cy="77463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/>
              <p:cNvSpPr txBox="1"/>
              <p:nvPr/>
            </p:nvSpPr>
            <p:spPr>
              <a:xfrm>
                <a:off x="5453187" y="5278865"/>
                <a:ext cx="1726138" cy="41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sk-SK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e>
                        <m:sup>
                          <m:r>
                            <a:rPr lang="sk-SK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17" name="BlokText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87" y="5278865"/>
                <a:ext cx="1726138" cy="41287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9"/>
              <p:cNvSpPr txBox="1"/>
              <p:nvPr/>
            </p:nvSpPr>
            <p:spPr>
              <a:xfrm>
                <a:off x="2733630" y="3856068"/>
                <a:ext cx="7698061" cy="974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𝟏𝟓</m:t>
                            </m:r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ad>
                              <m:radPr>
                                <m:degHide m:val="on"/>
                                <m:ctrlPr>
                                  <a:rPr lang="sk-SK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sk-SK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rad>
                          </m:num>
                          <m:den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den>
                        </m:f>
                      </m:e>
                      <m:sup>
                        <m:r>
                          <a:rPr lang="sk-SK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sk-SK" sz="2400" b="1" dirty="0" smtClean="0">
                    <a:solidFill>
                      <a:srgbClr val="0070C0"/>
                    </a:solidFill>
                  </a:rPr>
                  <a:t>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sk-SK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𝟐𝟎</m:t>
                            </m:r>
                            <m:r>
                              <a:rPr lang="sk-SK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ad>
                              <m:radPr>
                                <m:degHide m:val="on"/>
                                <m:ctrlPr>
                                  <a:rPr lang="sk-SK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sk-SK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num>
                          <m:den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den>
                        </m:f>
                      </m:e>
                      <m:sup>
                        <m:r>
                          <a:rPr lang="sk-SK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endParaRPr lang="sk-SK" sz="2400" b="1" dirty="0"/>
              </a:p>
              <a:p>
                <a:endParaRPr lang="sk-SK" sz="2400" b="1" dirty="0"/>
              </a:p>
            </p:txBody>
          </p:sp>
        </mc:Choice>
        <mc:Fallback xmlns="">
          <p:sp>
            <p:nvSpPr>
              <p:cNvPr id="20" name="BlokText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30" y="3856068"/>
                <a:ext cx="7698061" cy="9741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7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20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679</Words>
  <Application>Microsoft Office PowerPoint</Application>
  <PresentationFormat>Širokouhlá</PresentationFormat>
  <Paragraphs>29</Paragraphs>
  <Slides>2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Motív Office</vt:lpstr>
      <vt:lpstr>odmocniny  2</vt:lpstr>
      <vt:lpstr>riešenie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odmocniny</dc:title>
  <dc:creator>ucitel</dc:creator>
  <cp:lastModifiedBy>Dušan Andraško</cp:lastModifiedBy>
  <cp:revision>12</cp:revision>
  <dcterms:created xsi:type="dcterms:W3CDTF">2018-03-29T06:48:31Z</dcterms:created>
  <dcterms:modified xsi:type="dcterms:W3CDTF">2021-02-04T05:49:58Z</dcterms:modified>
</cp:coreProperties>
</file>