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presProps" Target="presProps.xml" /><Relationship Id="rId3" Type="http://schemas.openxmlformats.org/officeDocument/2006/relationships/slide" Target="slides/slide1.xml" /><Relationship Id="rId21" Type="http://schemas.openxmlformats.org/officeDocument/2006/relationships/tableStyles" Target="tableStyle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handoutMaster" Target="handoutMasters/handoutMaster1.xml" /><Relationship Id="rId2" Type="http://schemas.openxmlformats.org/officeDocument/2006/relationships/slideMaster" Target="slideMasters/slideMaster2.xml" /><Relationship Id="rId16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10" Type="http://schemas.openxmlformats.org/officeDocument/2006/relationships/slide" Target="slides/slide8.xml" /><Relationship Id="rId19" Type="http://schemas.openxmlformats.org/officeDocument/2006/relationships/viewProps" Target="view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EE5058D-1E21-A6B0-34A1-73E7159710D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sk-SK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DC2E4-131B-0EBE-815C-90CE6CE6F35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sk-SK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E6A52-4480-490E-FF1A-2A4C82C7563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sk-SK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5CE3D-4CB3-79C4-6273-900E89342C8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857B219-7C41-42D9-BFC2-BE5F23753241}" type="slidenum">
              <a:t>‹#›</a:t>
            </a:fld>
            <a:endParaRPr lang="sk-SK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0D276A-88FE-0214-FECD-19A0E46908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63EC-3D27-B291-21D9-B321B448AF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F9874-D4C0-4C6F-8B62-792642C75478}" type="datetimeFigureOut">
              <a:t>20. 4. 2022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18346-D52B-DC87-AE7B-7E1C4458E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37D9D-1DB4-BB86-E21F-BD2A913EDF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D69D1-3367-46BF-BDB8-1C11528BCE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FA7DF-539C-46A1-8E94-7D1B95AA26BF}" type="datetimeFigureOut">
              <a:t>20. 4. 2022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023108AD-190F-7D1A-E308-6AC59AD07F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CE9110A5-E676-27C4-D0C0-16849B3C671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10" name="Header Placeholder 9">
            <a:extLst>
              <a:ext uri="{FF2B5EF4-FFF2-40B4-BE49-F238E27FC236}">
                <a16:creationId xmlns:a16="http://schemas.microsoft.com/office/drawing/2014/main" id="{433B489D-0BD9-CA07-A88B-A2E62BDC27E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sk-SK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sk-SK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A12F7C6-FB8D-80BC-EB08-BDB112CFD2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sk-SK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sk-SK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78DD223-65F8-E710-BE6D-B07E0D8C781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sk-SK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sk-SK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2B814AF-DD5E-3BB2-D6BC-BDB10FAB22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sk-SK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81C4229-1D30-4AF8-9DC3-3499F71C7FF2}" type="slidenum">
              <a:t>‹#›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9F76A-A6CF-451D-979C-2A164D2C3D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4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k-SK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E88E4A9-E734-D32A-022E-E4A06F1398A8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A7DF-539C-46A1-8E94-7D1B95AA26B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35218750-964A-1471-0022-560D26B4F88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06A63-FC10-459E-B23D-BD09F624C558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BF8678A-1157-C2A8-5035-0A0976EDC5CD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1BA64-5C53-4030-B312-F29697FD53C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025BA-46D5-B7D1-3102-9C57A5B2E0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BE4063-7C93-11CC-8AA4-8FF4218A8F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B8AC631-515C-36D3-422B-A766A8F3AE61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A7DF-539C-46A1-8E94-7D1B95AA26B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5DFFBA6A-D0EA-7549-3518-ACD67516AA8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D7BAFB-378B-47A0-96D2-D301E24D751B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942A5F03-5F73-6328-1FCD-3F36652097E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D45FF-F3D5-4CDA-8B04-2A8B7C5292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976678-4673-1EC3-0DDD-63B52A3B69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02F47-3A40-D6EA-45EB-B53298897E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675CB1FB-BB9C-8129-ED1C-B2831EF74A8A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A7DF-539C-46A1-8E94-7D1B95AA26B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95D2D485-9058-A577-7D08-236049D63C45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CF0CEF-85A6-4EA1-9EB2-21F0F5C04897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8D6FE2C-14DC-35CB-D645-769D7B1B3D7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0EC30-E7BB-467D-965F-D38FF3C4667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AC7CDA-A675-35AD-3C22-9FB808D672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2F3FC-3913-59A9-FC0E-0CECF5473E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FE85038-7B05-0580-7BDC-A8CFCED06917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A7DF-539C-46A1-8E94-7D1B95AA26B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8B862CB-9D2A-4369-9B9D-01BFA97765D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0437FA-6CB3-4EC1-9FB4-765F87ADD786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FBBB0AB-9BEF-ED9D-0223-DA7CE0B69CC8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857F4-8EB0-46EF-AFD1-E22B6D4D52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DC943-28A8-85B0-D3A2-CDE21C261D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AB90F0-2127-7FA0-97B2-D7C5675F72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F242750-CC0C-8CCB-DCC8-958B43684FA3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A7DF-539C-46A1-8E94-7D1B95AA26B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35F2DAEE-BEB5-3FB5-09B5-0A46E61BB5E4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B92FA0-0735-4F16-A8C9-2FC6F38DAC54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EAF41A2-2290-D1C8-5754-94C78AB19BFD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D0639A-2345-4362-B34B-66048A89820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379271-B756-B043-0E5F-ACB4E3A24C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6E856-D3C1-A6EA-8858-2C692286CB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FBF9141C-F640-D611-8E8D-66972C1FFD4A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A7DF-539C-46A1-8E94-7D1B95AA26B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103D2C57-037C-B7BF-B893-85A591F97F8D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CB9A9C-FC76-4191-B501-F1DFC7624B3F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8C91D2CB-4816-C616-CB03-136FE61F28D4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DA430-6F7F-480A-8037-1D8E655DA6F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67B33E-EAFB-E839-97A9-457D7CD0F5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3C7CEE-EC3C-D2B2-5E7A-85CAC9CD48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B8CCBCCF-EB6F-C34D-0F43-46289E49E73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A7DF-539C-46A1-8E94-7D1B95AA26B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34FB5B20-7E34-F5B3-848D-9C1E9395EC90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5FD32-FF34-4189-B689-5021856FDFFA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4E1A2DCE-D4BE-920F-FE38-F2ED6F352FE6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3903FF-C1C6-4647-A3EA-412012B0094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9CEF7-C1BB-0AD8-CC77-53E819B789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AC0880-FE44-5FE5-9734-CFBF1698EB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1BDD744B-2CA7-CD4F-6302-695BAE776A13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A7DF-539C-46A1-8E94-7D1B95AA26B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B4ECCA9F-EB18-8131-85A5-28C92BDE7D1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020F9-8CC4-4E02-9A84-A9B96FFDDA92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2A8FF99-0E74-D813-5A3C-1EFCE2B7F3E0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C355F3-1902-47EB-A129-0C4050F89D9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D56805-0A26-550E-4B43-EF9AFF205F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6A3A0C-D447-06F0-C9B3-1D6A735CFB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AD7C29D4-709C-5098-2AFF-AC472941E2F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A7DF-539C-46A1-8E94-7D1B95AA26B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A2FF5FBD-A93F-56CE-FEC7-A2A4922D0765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37202F-B74B-4767-8B58-306A46046F0D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20F2F17-0545-25DE-BA40-5C800D4472C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A3A866-B365-4EC8-95AB-52AB911197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E4A4C4-F1DA-19FC-C3F0-233575F8F5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CD75B0-F05A-0EA0-9C13-736D7B6FEC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6B8D25E-FCDE-0D85-BFF7-F5459D7EA924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A7DF-539C-46A1-8E94-7D1B95AA26B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BDC88B6C-C212-EE6E-8956-2F25FC7BA29E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DCE9E9-4A21-44C9-AD93-765595297D8B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76089E9D-5439-8B55-CB9C-66A7D3C2A636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F1B45-4087-4870-8C68-228B30A00AA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A0142-2AD7-B668-8542-B81DC1C106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185D0-C395-A052-B7BB-BDF8F527C9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AA4E4683-0518-E659-AC65-D310499299C7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A7DF-539C-46A1-8E94-7D1B95AA26B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01C1E486-BB9D-F205-ADA1-CD0C4B5B918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855D3D-9616-46B1-9621-5BFDC4AF09BE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FF5814B-4C0D-1236-896D-96BE62A8AD90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42888B-277C-4742-84BC-F3AC042C4D7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3CD26-5FB8-6777-2AD9-167C15529F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AC97C-ECF4-288F-A0B6-624EE461B4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5FB5CA4A-05B8-85C4-A7D0-AC126C1C963E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A7DF-539C-46A1-8E94-7D1B95AA26B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87C657A4-8485-E86A-507E-5C59DEA2B26B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7D0428-6882-48ED-8359-232B6B23BEC2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3CF8A32-00B2-979C-CB6B-63C5EADA713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0A242-2EE9-4FFA-A4AE-2A856137AC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4118DA-880D-1EBE-AAC0-DF40FB6087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8FC7C-CDD0-2015-C7D1-72ADB0B35A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2022135B-DC9F-374B-E258-F0B696D13E2F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A7DF-539C-46A1-8E94-7D1B95AA26B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60DAD32-6EAF-A253-28B7-7005AB1603D6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D1F4AE-F95D-48CE-BD1D-409BA240ED68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9CC89FA2-1BEE-123D-F8D2-C08CF972C154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2EEBD4-E9D8-4972-98F9-FD45C7E6517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D241C8-596B-2975-52D6-B79378CEE1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CEE61F-9EAF-7976-EC3D-C73B0A02BE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91019C1-82E1-81B1-3898-E09E1936776F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439F8-D839-E160-D26A-9340E4584BD9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3116D-7861-6B8F-F684-15C34600BA44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1BB2A-5368-87B1-A8E9-C9AB879C448B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B8739094-ACC2-4419-B9D9-6C4863219018}" type="slidenum">
              <a:t>‹#›</a:t>
            </a:fld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56FC6-0E28-1AB5-4890-0D43B4ED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D07A-176B-B711-F108-B6715B9DD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6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227BC3-E478-F4D8-0463-6E9ABE9AD35F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8C59F-33EE-1CD5-CE55-2491A98834D4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89196-0B3F-16CA-5B57-8808DFF351BC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516BE-2CF4-8986-29BA-710B17C75267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B8739094-ACC2-4419-B9D9-6C4863219018}" type="slidenum">
              <a:t>‹#›</a:t>
            </a:fld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B99E2-25E6-4E6F-CEC5-5F0FA174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B7A86-0D38-C602-C356-DB402DF0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2880000"/>
            <a:ext cx="9360000" cy="162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1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6863506-41FF-86AE-C1A9-648EEB72B027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05B3B-2D5E-0F97-9A48-AC514813980E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8E8A1-DCCB-5401-7ABB-A0DE613CE534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2138E-2CC4-C16C-FDD2-03149023941B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B8739094-ACC2-4419-B9D9-6C4863219018}" type="slidenum">
              <a:t>‹#›</a:t>
            </a:fld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9E665-EA35-671C-3ACB-77C64D537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1388" y="1619250"/>
            <a:ext cx="2428875" cy="2881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42A71-4A72-0B03-B84A-0BDC9681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619250"/>
            <a:ext cx="7138988" cy="2881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1087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165447-3B5A-1716-F487-B75BC069DC06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DD86C84-C34D-BD11-1CD9-6017876B161E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B32B5-80E6-0393-16F3-811FE4034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9F74-882F-C4BB-5D81-B60EE24DD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D8D1-75DB-6764-66C4-0B4F2F42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5BC4-5347-CBCC-2644-4B0DE989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3ACC4-88AE-AF91-DEB9-07EBB185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5A3A9F5D-A65B-44A2-8966-1CAC6E7AF11B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4895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8A2EA4C-CBFA-42E7-5304-8B926CC5387A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A4BACE-BD81-4926-E532-9DA670CA0DC6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1ED34-AAC0-32B9-408D-F3DDC5AB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0208-2543-E07D-6291-B213991E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9360000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AC3F-CF9F-628C-548D-773FDB28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E7C6-2397-A4A4-7AA6-0026FE6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2E69-BE60-A067-BBED-8988FFE6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462E637A-8BF2-461A-A51B-C461C858428A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0113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C11761-2D0B-BBD9-5D47-F99FBCBC55A8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A8D938-87F1-C560-C8B9-C748E96B3D7A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6809E-9C91-7CFC-49A0-2431FB59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53FC-494C-B909-78A7-6ECAC3F1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CC18-63D8-A65D-B71E-CF7511CA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142D5-4770-7EC7-9F22-DD1E174C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9EF4-6A48-2CAA-14C6-C0F4D861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7D24D995-B271-497E-A65A-5EE8406C35A2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465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9116ADF-4D45-593B-7986-5B03398F1C1F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3AA948-678B-8699-2D45-436ED0345E9B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01EE1-EF2E-506C-7904-B5D703D2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4A3E-7174-2D3F-D741-117FBED5D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079500"/>
            <a:ext cx="4603750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DDDDC-2A12-E492-04F2-66230C7E8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079500"/>
            <a:ext cx="4603750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0C89B-1296-8D31-79B7-E850CE0B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01A6A-CF56-333E-E9FC-26457C0F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46581-AA27-37CB-68A7-022737AA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78EA3669-83B6-40A4-82CA-784E61C6212C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583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C826330-FEF0-C163-FF3A-972CC20967CE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7779DB-BC40-F81A-3DBE-71E5DC048E94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41265-37CA-4397-D86D-FFEEE30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6777B-EEDE-831F-C716-EE1A1AA4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1D3C-9FE9-262D-C0B9-ABF1F4C07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0987-8CFD-A067-C958-E9B04972D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B2862-AA41-8EE3-F6F3-44B8318E0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6CBBE-4708-E811-C599-250E32B8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8D629-DA4A-3045-749C-77B5AE48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EF53B-43BD-B6FA-FF20-5D3A50A2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69F59ED2-FAC9-4AA7-9382-0DAF96869492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016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465AEF-05BC-2A70-047C-2C58FA101688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0AB137-507A-F3C7-9AE3-6665FD28F83F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B4B67-4CA9-2951-21A2-9D2E1F2A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7E265-42E3-024A-A8AF-268C4C4F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16E1B-2AA2-6623-B9DF-7E30CD04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4C381-9C8A-02C3-5DA7-8BCC7603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03C6CAD8-2269-4D38-BDC0-5BDF93D1BB0D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3167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191C30B-0110-E656-C5C1-1536ABEE2C9F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3A743B-586D-DAB3-59FE-992EF1B67C55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590BD-E55E-E210-645F-96DE1D1B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78964-E6B9-7668-09C7-735DC82E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8C7F6-8105-F25A-D8F6-34E2E5E8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CF4A9A0B-8464-4CB0-B7DA-0FF4FBBC2366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595726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A7D6798-4418-E755-7CD8-18B8F1B7A48C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6A763A5-53F5-9FA6-D04A-928B8D75A7AD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7689C-E83D-4269-D7AB-50C61E09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BBBC-8A2E-5C46-EED2-7771D9F3F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2938-5AF8-DCBB-1DB2-491695B72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4D15B-4E78-C8BB-16B6-CB8F272D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78C38-0DE3-6649-9375-2583FFE6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11144-4FFA-5C21-0515-2FA9BC7C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FAE429C9-1DAE-431D-A4E9-33D39DD07F07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17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34043A-D6C0-EBA9-4935-293CB9FAF12E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F45F3-E7C5-0422-3845-F64D048D30CB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9D269-4F97-85AC-E5FA-AFA0BB9D3631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29AD5-9605-ECDE-1587-60740999183A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B8739094-ACC2-4419-B9D9-6C4863219018}" type="slidenum">
              <a:t>‹#›</a:t>
            </a:fld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15A20-23B3-5946-3278-F0705E17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FDB1-BCF7-FF95-C1CE-02063F23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2880000"/>
            <a:ext cx="9360000" cy="16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2561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CE79FEA-514C-B817-7A07-661793A4948D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2A6E22-A0B8-5666-CA2C-6E5F65A52CCE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89DD8-6CD6-F63B-5F4C-A59EEF93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10EB2-7EB5-82FA-76A3-37E5312C7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25639-C485-7061-7E5E-703522214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0B1A3-058A-E995-7EE4-47E39EB4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EFDE8-FCB2-55A0-513B-5C4C00BD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97C2C-41AC-6E41-A2D4-EC8C9DC9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83F1BACD-E0E1-4C5C-A7E5-588FA8927031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774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8AB7B1-D306-E635-02B6-411A2F9F0F64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3522C5E-FA8B-2BF2-933E-B4FB1A856DFE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1B135-C965-0CA5-5CC4-F1382E5B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7A6E8-B6AD-A9D9-D5F7-007B14EC5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1080000"/>
            <a:ext cx="9360000" cy="360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5783-51DD-0BF2-E15A-E451CA8B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4914-2E91-0CC7-0E51-F5AFEEEA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8E079-DB13-623A-9303-CFDDA1B7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2E9D221A-469D-44C9-943F-AA43CAE3482E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0757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006B482-350F-3963-AFCC-03A408B9201A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A1E95CE-1BAA-EB1C-9410-8B1565EBB922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A96D6-7ADD-B22D-6C8F-557289952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4500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4D177-370D-C2D8-A680-1EA5C2A47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4500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F380-2C50-001D-9F7D-F72B07EE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B3A7-8913-08AC-EA9E-2047892E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CB61-1863-8AFE-91A7-2C9DD13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E7AB7538-48DE-4E2F-8860-FA1FF1BC2744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493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80850AD-FD63-6098-53E8-0FF1EE745ABC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9B40F-F056-203F-C3A4-B47DA4033A9F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C9B0A-0DB6-B0B0-55CC-0181DBE193D5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B94E1-C2D6-9968-8B10-89C2E7B4022B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B8739094-ACC2-4419-B9D9-6C4863219018}" type="slidenum">
              <a:t>‹#›</a:t>
            </a:fld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6D7A0-A1F2-439A-3090-86FBDC92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E69B6-CED1-4946-7722-1A5ED288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92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1AAE5B1-A213-7359-348F-0CD3C6132E98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9EEA3-E321-871C-A68E-B9827F4E38B8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6F251-5962-12C2-230F-A03BFBC07690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36A5A-FC69-552B-D400-DC895A09CECA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B8739094-ACC2-4419-B9D9-6C4863219018}" type="slidenum">
              <a:t>‹#›</a:t>
            </a:fld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7E7AD-9D72-130A-9D40-BC0A5718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CEA7-6867-6EED-F382-E75147CE3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2879725"/>
            <a:ext cx="4603750" cy="162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29CAA-5C24-3553-A83C-287A3DD9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879725"/>
            <a:ext cx="4603750" cy="162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36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CE854F-C18D-50F8-2E73-A75E802510EC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915A7-02BE-9E92-D1E2-78FEFEE928B3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0530C-91BF-C5C5-884F-0B01FF98C918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B1678-5615-8CAA-7CF5-E0E88295B0D1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B8739094-ACC2-4419-B9D9-6C4863219018}" type="slidenum">
              <a:t>‹#›</a:t>
            </a:fld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3DA59-DBBB-22DC-947A-5CDC23BA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E07E7-43B5-F8AC-39FC-E4EF9818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DE8F0-581D-F3AD-0C9D-B0885E4FD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EA4DE-5B61-3D6C-7947-21AD4307B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AD68C-9F9E-5D5B-88F2-E0FDD0082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545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8F7429-08C6-BA94-B379-352BC5863BAB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7ED7E-5687-6CDC-65D9-08A42CBD763E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BF22B-2051-ED18-0B9C-5E77DC3B69A8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C8CE1-DE7B-48F9-A450-3ADF5116854E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B8739094-ACC2-4419-B9D9-6C4863219018}" type="slidenum">
              <a:t>‹#›</a:t>
            </a:fld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24FBE-CACB-3398-5315-797CDBFD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266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FCC591C-3149-96D3-256F-71F533C2B8E1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B417D-B7E1-DAB4-9F43-4C37E79E7A76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C5269-4DA9-788A-702E-2C848C673599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B558F-CD5C-EBBE-1D7F-79531BA407BE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B8739094-ACC2-4419-B9D9-6C4863219018}" type="slidenum">
              <a:t>‹#›</a:t>
            </a:fld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490096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937A67D-2925-3096-4E04-453637DD0A21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CD67A-824F-5CB0-E62B-B23DC5E6D8ED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E2740-8901-584B-0589-77A67A526FC7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5D7BB-4592-B6A9-EEF5-82E5DE3D0A0B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B8739094-ACC2-4419-B9D9-6C4863219018}" type="slidenum">
              <a:t>‹#›</a:t>
            </a:fld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2CDD1-54D7-DE69-F2CD-AD3BF9BB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5D8A-3D68-D93E-9433-82B41E8B5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03331-799D-0CE3-CEFE-13304E70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43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6954B7-A391-1159-E139-F0C95364AC1B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0BAE1-2161-8DE2-3E5C-362CE9850B58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B9D88-C437-D71F-AB1C-595A9641B528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D99E4-503A-9B01-7416-72FDCCE71B49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B8739094-ACC2-4419-B9D9-6C4863219018}" type="slidenum">
              <a:t>‹#›</a:t>
            </a:fld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8AE19-A521-B14E-27AD-5AA9A2FD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2D2F7-FFDB-F668-2EE9-9CA279BD3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5AA2B-48DB-5590-A0D9-867EB5AAD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9C840A-7A14-F952-CD79-59444224EC82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46B77B6-E53E-77C5-FBDB-93F80D73A5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67090-B991-9A51-38B2-CF440E4FA7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48E8B-61BE-E5A5-57F3-74A7F28E21BB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D807A-3635-5E73-35BB-882E8C1896E8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D30C1-F9B9-2DCA-212C-DE406C41AA90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B8739094-ACC2-4419-B9D9-6C4863219018}" type="slidenum">
              <a:t>‹#›</a:t>
            </a:fld>
            <a:endParaRPr lang="sk-SK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sk-SK" sz="1800" b="0" i="0" u="none" strike="noStrike" kern="1200" cap="none">
          <a:ln>
            <a:noFill/>
          </a:ln>
          <a:solidFill>
            <a:srgbClr val="DD4100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sk-SK" sz="2400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30A9853-7C47-AF9C-1CF7-B28B5CF07BC2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74B6EA7-ADD2-03E5-5394-9B61E8B53540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80F3081F-66EE-C13A-0A12-57A3F95F1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6F4C4-8B9F-D1F9-37D4-9FB33139D4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275BE9-A5A6-4EC2-7DB3-830B4154BE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sk-SK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sk-S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04C8FC-7937-1B91-3BD3-FAA5EF3A675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sk-SK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sk-S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5B03F4-C80F-BB03-AA99-CA77D15944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sk-SK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1EB8E35-5F62-4AFE-A7C2-74A191B67B0E}" type="slidenum"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sk-SK" sz="33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sk-SK" sz="2400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8.xml" /><Relationship Id="rId6" Type="http://schemas.openxmlformats.org/officeDocument/2006/relationships/image" Target="../media/image17.png" /><Relationship Id="rId5" Type="http://schemas.openxmlformats.org/officeDocument/2006/relationships/image" Target="../media/image16.png" /><Relationship Id="rId4" Type="http://schemas.openxmlformats.org/officeDocument/2006/relationships/image" Target="../media/image15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sk/Tetivov&#253;_&#353;tvoruholn&#237;k" TargetMode="External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8.xml" /><Relationship Id="rId6" Type="http://schemas.openxmlformats.org/officeDocument/2006/relationships/hyperlink" Target="https://sk.wikipedia.org/wiki/Deltoid" TargetMode="External" /><Relationship Id="rId5" Type="http://schemas.openxmlformats.org/officeDocument/2006/relationships/hyperlink" Target="https://oskole.detiamy.sk/clanok/stvoruholniky-13721" TargetMode="External" /><Relationship Id="rId4" Type="http://schemas.openxmlformats.org/officeDocument/2006/relationships/hyperlink" Target="https://www.wikiwand.com/sk/Doty&#269;nicov&#253;_&#353;tvoruholn&#237;k" TargetMode="Externa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8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8.xml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8.xm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A3CE-6D3A-19FF-42E2-CF2FBB6B80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9080" y="284760"/>
            <a:ext cx="9900000" cy="4860000"/>
          </a:xfrm>
        </p:spPr>
        <p:txBody>
          <a:bodyPr vert="horz">
            <a:spAutoFit/>
          </a:bodyPr>
          <a:lstStyle/>
          <a:p>
            <a:pPr lvl="0"/>
            <a:r>
              <a:rPr lang="sk-SK" sz="3600">
                <a:cs typeface="Tahoma" pitchFamily="2"/>
              </a:rPr>
              <a:t>Štvoruholníky</a:t>
            </a:r>
            <a:br>
              <a:rPr lang="sk-SK">
                <a:cs typeface="Tahoma" pitchFamily="2"/>
              </a:rPr>
            </a:br>
            <a:br>
              <a:rPr lang="sk-SK">
                <a:cs typeface="Tahoma" pitchFamily="2"/>
              </a:rPr>
            </a:br>
            <a:r>
              <a:rPr lang="sk-SK">
                <a:cs typeface="Tahoma" pitchFamily="2"/>
              </a:rPr>
              <a:t>Vypracovala: Mária Papcunová 1.A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FBD97166-5AB9-AEF6-D8AB-574F4C368221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493DF1-2BB0-4125-BADC-8939DDBDA75D}" type="datetime1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20. 4. 2022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4D99F89-7BF7-9950-F23E-E2E3A1E63629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D5D33-7F16-4100-B924-D9F175DF6F5F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F2701-46A6-6C68-AD19-3029477579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/>
            <a:r>
              <a:rPr lang="sk-SK">
                <a:cs typeface="Tahoma" pitchFamily="2"/>
              </a:rPr>
              <a:t>Tetivový štvoruholník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A17B3-C397-46C1-B5E8-D12D5B6279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Tetivový štvoruholník je štvoruholník, ktorému je možné opísať kružnicu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Tetivové štvoruholníky sú napríklad štvorec,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obdĺžnik a rovnoramenný lichobežník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BDF92CC-9A2B-6F66-46FA-D5EEE81B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0" y="1514880"/>
            <a:ext cx="2957400" cy="415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73EE9FF-85AB-ED2E-9106-7491A0354CA6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B3775-597D-4EE6-A160-D0418DCF988F}" type="datetime1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20. 4. 2022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40A3990-6474-6FC7-6487-9547183F168F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640DF-6507-4532-8487-DFBBF74F758D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D372B-B13F-DF3E-7E67-A498F167DC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/>
            <a:r>
              <a:rPr lang="sk-SK">
                <a:cs typeface="Tahoma" pitchFamily="2"/>
              </a:rPr>
              <a:t>Vlastnosti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739FF-64AF-D0E4-D219-7273396D07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Štvoruholník je tetivový, práve vtedy, keď má rovnaké súčty veľkostí protiľahlých uhlov,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Pre tetivový štvoruholník platí Ptolemaiova veta,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súčin uhlopriečok je rovný súčtu súčinov protiľahlých strán.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Pre obsah tetivového štvoruholníka platí Brahmaguptov vzorec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 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endParaRPr lang="sk-SK">
              <a:cs typeface="Tahoma" pitchFamily="2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3549138-D1AB-0B3F-BFD8-9EBD40CBEB6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67600" y="1440000"/>
            <a:ext cx="291240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A35237F-70D6-16B8-26C7-5797B563829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380000" y="1980000"/>
            <a:ext cx="2219760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15169A06-3608-CB38-CA6B-F490D6EA073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00000" y="3240000"/>
            <a:ext cx="391392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DAF49D7-F52E-7DA4-3CD3-1C3D21839DD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55399" y="3780000"/>
            <a:ext cx="98046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C66375A-13AF-0BEB-AC3D-5F6F022A4D4B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C2E65-C70F-491B-8171-C4391A2BC234}" type="datetime1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20. 4. 2022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1F5F7C0-6790-7C04-D0ED-02C09B5D0905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81A17-421B-452D-A98A-BA4963A57798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7CBC0-2A17-3EDD-1AF9-3CF0137B8C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/>
            <a:r>
              <a:rPr lang="sk-SK">
                <a:cs typeface="Tahoma" pitchFamily="2"/>
              </a:rPr>
              <a:t>Zdroje: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B4FC0-628F-A972-C140-779A7D1849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  <a:hlinkClick r:id="rId3"/>
              </a:rPr>
              <a:t>https://www.wikiwand.com/sk/Tetivov%C3%BD_%C5%A1tvoruholn%C3%ADk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  <a:hlinkClick r:id="rId4"/>
              </a:rPr>
              <a:t>https://www.wikiwand.com/sk/Doty%C4%8Dnicov%C3%BD_%C5%A1tvoruholn%C3%ADk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  <a:hlinkClick r:id="rId5"/>
              </a:rPr>
              <a:t>https://oskole.detiamy.sk/clanok/stvoruholniky-13721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  <a:hlinkClick r:id="rId6"/>
              </a:rPr>
              <a:t>https://sk.wikipedia.org/wiki/Deltoid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endParaRPr lang="sk-SK">
              <a:cs typeface="Tahoma" pitchFamily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BA639A88-0C73-6AB0-F32D-99DE573FD455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16412-B19B-42DC-8FDC-E1CB0CDBBE59}" type="datetime1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20. 4. 2022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86B3E64-CBBF-3DC8-E425-87D8F303666C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BF143D-D520-46A8-9B2E-951A4DED0D54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8E172-C8AC-97E6-7895-CD8A428F90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018B5-4DD2-6416-9B58-7AFB35C003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9360000" cy="3600000"/>
          </a:xfrm>
        </p:spPr>
        <p:txBody>
          <a:bodyPr vert="horz"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51A0EB5-E444-BE25-47D4-1866DD95E4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47F7DB3-7905-E0CD-3665-9110AF4816A0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EF044-E517-453D-AAA5-5BB9B90F00BF}" type="datetime1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20. 4. 2022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167D0C8-84F4-CE77-C95E-9F71A4F3696A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CCECA5-7419-4A03-B36E-94C8460C5786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92689-5964-FC1B-7455-8D230820BB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>
            <a:spAutoFit/>
          </a:bodyPr>
          <a:lstStyle/>
          <a:p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A343A-4AB1-9884-019C-883E027BEC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260000"/>
            <a:ext cx="9360000" cy="3600000"/>
          </a:xfrm>
        </p:spPr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Štvoruholník- rovinný útvar pozostávajúci zo 4 strán a spájajúci 4 vrcholy v rovine,z ktorých žiadne 3 neležia na priamke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endParaRPr lang="sk-SK">
              <a:cs typeface="Tahoma" pitchFamily="2"/>
            </a:endParaRP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endParaRPr lang="sk-SK">
              <a:cs typeface="Tahoma" pitchFamily="2"/>
            </a:endParaRP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endParaRPr lang="sk-SK">
              <a:cs typeface="Tahoma" pitchFamily="2"/>
            </a:endParaRP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endParaRPr lang="sk-SK">
              <a:cs typeface="Tahoma" pitchFamily="2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BE00543-E5DA-EA37-EDCB-526532FE46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840" y="1980000"/>
            <a:ext cx="5555160" cy="183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40178216-FA1A-B9BE-C63F-08150BB8F73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60000" y="3324239"/>
            <a:ext cx="5220000" cy="171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F6C79F56-2165-E952-4DB8-425EBDFC67F8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696E2-DCA7-4E48-BBF7-026594A4499E}" type="datetime1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20. 4. 2022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62773DF-44E6-18CC-6A11-FF488A5F8879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1DAC6-7169-4435-974F-E2EBBC32832D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0A3EC-73E9-579D-5BBE-784DA20744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631D-4213-FAC7-4A8D-4C9E9D3902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 b="1">
                <a:cs typeface="Tahoma" pitchFamily="2"/>
              </a:rPr>
              <a:t>Štvoruholník sa dá vyjadriť ako zjednotenie dvoch trojuholníkov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 b="1">
                <a:cs typeface="Tahoma" pitchFamily="2"/>
              </a:rPr>
              <a:t>Súčet uhlov v štvoruholníku je 360°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 b="1">
                <a:cs typeface="Tahoma" pitchFamily="2"/>
              </a:rPr>
              <a:t>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8F08476-EB3E-9A52-2949-1295CD5BDB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80000" y="1384200"/>
            <a:ext cx="3545640" cy="36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34700BA6-E66A-E93F-95A7-A9784E01A8F7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6DDEA-A931-4C5D-ADBE-8BBCACE62B15}" type="datetime1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20. 4. 2022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F461D9-EF80-EEB4-A39B-D14779072AA1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F8B3F-B4B8-4C47-A71D-EB71F20D4B0D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C77E4-50EA-93DA-FE85-41E8AEF3D1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1601280"/>
          </a:xfrm>
        </p:spPr>
        <p:txBody>
          <a:bodyPr vert="horz"/>
          <a:lstStyle/>
          <a:p>
            <a:pPr lvl="0"/>
            <a:r>
              <a:rPr lang="sk-SK">
                <a:cs typeface="Tahoma" pitchFamily="2"/>
              </a:rPr>
              <a:t>Prvky štvoruholníka ABCD: </a:t>
            </a:r>
            <a:br>
              <a:rPr lang="sk-SK">
                <a:cs typeface="Tahoma" pitchFamily="2"/>
              </a:rPr>
            </a:br>
            <a:br>
              <a:rPr lang="sk-SK">
                <a:cs typeface="Tahoma" pitchFamily="2"/>
              </a:rPr>
            </a:br>
            <a:endParaRPr lang="sk-SK">
              <a:cs typeface="Tahoma" pitchFamily="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2C48C-FD46-3CF5-68B9-642F15E1A8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720000"/>
            <a:ext cx="9540000" cy="3960000"/>
          </a:xfrm>
        </p:spPr>
        <p:txBody>
          <a:bodyPr vert="horz"/>
          <a:lstStyle/>
          <a:p>
            <a:pPr lvl="0"/>
            <a:endParaRPr lang="sk-SK">
              <a:cs typeface="Tahoma" pitchFamily="2"/>
            </a:endParaRP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    Štyri vrcholy                 body A, B, C, D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    Štyri strany                   úsečky AB, AD, BC, CD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    Štyri vnútorné uhly       uhly ABC, ADC, BCD, BAD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    Dve uhlopriečky           úsečky AC, BD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76E6DD6-EC48-E624-DA90-D9EA4B9DA55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20000" y="2575800"/>
            <a:ext cx="2987640" cy="24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A92080FB-F540-7099-1720-F9AD0A054CF8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35164-08D6-43B4-8D76-BAF4782D05B4}" type="datetime1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20. 4. 2022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728850B-66AA-3CF5-FA21-F46F4CB4D53D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DAA29-3A10-449B-9CC8-D11257CB41E9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52DD3-2461-3E39-3B07-5CAC467357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180000"/>
            <a:ext cx="9360000" cy="478080"/>
          </a:xfrm>
        </p:spPr>
        <p:txBody>
          <a:bodyPr vert="horz"/>
          <a:lstStyle/>
          <a:p>
            <a:pPr lvl="0"/>
            <a:r>
              <a:rPr lang="sk-SK">
                <a:cs typeface="Tahoma" pitchFamily="2"/>
              </a:rPr>
              <a:t>Delenie štvoruholníkov podľa kritérií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0ADF-11BA-80D2-6D02-92620BDC56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459B701-1F12-6741-389D-8A0FAA3C0C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20000" y="900000"/>
            <a:ext cx="6480000" cy="40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2B47D15-2C33-DA23-90DF-7205CD4DCCB7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3AE5E4-0E29-47B7-8D5E-8313AA6F919A}" type="datetime1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20. 4. 2022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EB2D38D-2533-EA9D-56E6-4CA9DB23063E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7A438F-D8FF-4529-9198-A9925ED8F432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1686D-CCB5-DBD0-1CB3-E21EE8DDE5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227160"/>
            <a:ext cx="9360000" cy="478080"/>
          </a:xfrm>
        </p:spPr>
        <p:txBody>
          <a:bodyPr vert="horz"/>
          <a:lstStyle/>
          <a:p>
            <a:pPr lvl="0"/>
            <a:r>
              <a:rPr lang="sk-SK" sz="2400">
                <a:cs typeface="Tahoma" pitchFamily="2"/>
              </a:rPr>
              <a:t>Vlastnosti uhlopriečok a uhloch v jednotlivých</a:t>
            </a:r>
            <a:r>
              <a:rPr lang="sk-SK" sz="2800">
                <a:cs typeface="Tahoma" pitchFamily="2"/>
              </a:rPr>
              <a:t> </a:t>
            </a:r>
            <a:r>
              <a:rPr lang="sk-SK" sz="2400">
                <a:cs typeface="Tahoma" pitchFamily="2"/>
              </a:rPr>
              <a:t>štvoruholníkoch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92392-68FE-9F36-004F-AAB7CFC6F9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B274EE8-EB94-5845-DC8B-9E6E255A15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3040" y="1037880"/>
            <a:ext cx="9066960" cy="3822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66B5442-98C7-86F8-43A9-CEB23A545105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95DCF-C5A7-4673-9ECF-263B0224341F}" type="datetime1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20. 4. 2022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6133343-1AB5-565F-C5F4-D89A893551E4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3D910A-75F6-4408-9B0D-007BA6DB0E7D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3DC1A-8844-8684-0FAA-2E6E93674B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/>
            <a:r>
              <a:rPr lang="sk-SK">
                <a:cs typeface="Tahoma" pitchFamily="2"/>
              </a:rPr>
              <a:t>Deltoid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5119-712A-B94A-88A2-C25163E85D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00000"/>
            <a:ext cx="9720000" cy="3780000"/>
          </a:xfrm>
        </p:spPr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Deltoid je geometrický útvar – štvoruholník, v ktorom majú dve dvojice vzájomne priliehajúcich strán rovnakú veľkosť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Deltoid má dve uhlopriečky rôznej veľkosti, sú na seba kolmé a jedna z uhlopriečok je druhou uhlopriečkou predelená.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Deltoid je konvexný štvoruholník a spadá do kategórie rôznobežníkov – žiadne dve strany nie sú rovnobežné.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Obsah deltoidu určuje vzťah: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kde u</a:t>
            </a:r>
            <a:r>
              <a:rPr lang="sk-SK" baseline="-8000">
                <a:cs typeface="Tahoma" pitchFamily="2"/>
              </a:rPr>
              <a:t>1</a:t>
            </a:r>
            <a:r>
              <a:rPr lang="sk-SK">
                <a:cs typeface="Tahoma" pitchFamily="2"/>
              </a:rPr>
              <a:t> , u</a:t>
            </a:r>
            <a:r>
              <a:rPr lang="sk-SK" baseline="-8000">
                <a:cs typeface="Tahoma" pitchFamily="2"/>
              </a:rPr>
              <a:t>2</a:t>
            </a:r>
            <a:r>
              <a:rPr lang="sk-SK">
                <a:cs typeface="Tahoma" pitchFamily="2"/>
              </a:rPr>
              <a:t>  sú dĺžky uhlopriečok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78FBF17-528E-2534-19CD-1594730B05C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31560" y="3466079"/>
            <a:ext cx="1288440" cy="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584E5F5-34D2-66FC-55D1-1DA6AAEB0F2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flipH="1">
            <a:off x="7820640" y="3060000"/>
            <a:ext cx="2244960" cy="260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D677D54D-2D0D-2E37-307A-9E925A10422E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EBD5-8D14-4A71-BBBE-30AAD99C6057}" type="datetime1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20. 4. 2022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25C83D-90AD-0A58-1EDC-1B37A4781D5F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70C834-72F5-4986-BEA4-053206D514C7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1C8B8-6FA7-596B-57D7-C015EBCA9C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/>
            <a:r>
              <a:rPr lang="sk-SK">
                <a:cs typeface="Tahoma" pitchFamily="2"/>
              </a:rPr>
              <a:t>Dotyčnicový štvoruholník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7D194-915C-60BB-3BD2-85DD9BE1F8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Dotyčnicový štvoruholník je štvoruholník, ktorému môžeme vpísať kružnicu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Jeho strany sú dotyčnicami vpísanej kružnice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endParaRPr lang="sk-SK">
              <a:cs typeface="Tahoma" pitchFamily="2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5C6F9AC-1024-0F85-9970-56CBA6FF9E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74560" y="1448280"/>
            <a:ext cx="3193200" cy="395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5B14061-1B28-7BF8-80D2-26FC70517A12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9D470D-CC2F-459B-8240-6FD5B4857557}" type="datetime1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20. 4. 2022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2408DE9-0BCC-72A1-BEC8-F3DC3645AF0C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E1081-0A6B-4419-951D-55BDB951A68A}" type="slidenum">
              <a:rPr kumimoji="0" 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sk-S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01365-BD82-A189-5700-A1150062A4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B66EA-EC33-4649-2FCA-7E6BB13540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9360000" cy="3600000"/>
          </a:xfrm>
        </p:spPr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Štvoruholník je dotyčnicový, práve vtedy, keď má rovnaké súčty dĺžok protiľahlých strán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Ak zavedieme polovičný obvod;  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potom pre obsah dotyčnicového štvoruholníka platí                  ,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kde je  p polomer vpísanej kružnice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Z definície je dotyčnicovým štvoruholníkom každý dvojstredový štvoruholník.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sk-SK">
                <a:cs typeface="Tahoma" pitchFamily="2"/>
              </a:rPr>
              <a:t>Každý štvorec, kosoštvorec alebo deltoid je súmerným dotyčnicovým štvoruholníkom.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endParaRPr lang="sk-SK">
              <a:cs typeface="Tahoma" pitchFamily="2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005AE5E-D2A3-C8E3-1716-7E63373662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0" y="1440000"/>
            <a:ext cx="2609280" cy="42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39E94B4D-F5E9-2C90-5FEB-718FF7222D3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44360" y="1620000"/>
            <a:ext cx="291564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C98C2699-09D5-3599-8764-F39E72282B8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36800">
            <a:off x="7751187" y="2412721"/>
            <a:ext cx="1221840" cy="46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_Cur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_Curv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Application>Microsoft Office PowerPoint</Application>
  <PresentationFormat>Vlastná</PresentationFormat>
  <Slides>13</Slides>
  <Notes>13</Notes>
  <HiddenSlides>0</HiddenSlide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13</vt:i4>
      </vt:variant>
    </vt:vector>
  </HeadingPairs>
  <TitlesOfParts>
    <vt:vector size="15" baseType="lpstr">
      <vt:lpstr>Blue_Curve</vt:lpstr>
      <vt:lpstr>Blue_Curve1</vt:lpstr>
      <vt:lpstr>Štvoruholníky  Vypracovala: Mária Papcunová 1.A</vt:lpstr>
      <vt:lpstr>Prezentácia programu PowerPoint</vt:lpstr>
      <vt:lpstr>Prezentácia programu PowerPoint</vt:lpstr>
      <vt:lpstr>Prvky štvoruholníka ABCD:   </vt:lpstr>
      <vt:lpstr>Delenie štvoruholníkov podľa kritérií</vt:lpstr>
      <vt:lpstr>Vlastnosti uhlopriečok a uhloch v jednotlivých štvoruholníkoch</vt:lpstr>
      <vt:lpstr>Deltoid</vt:lpstr>
      <vt:lpstr>Dotyčnicový štvoruholník</vt:lpstr>
      <vt:lpstr>Prezentácia programu PowerPoint</vt:lpstr>
      <vt:lpstr>Tetivový štvoruholník</vt:lpstr>
      <vt:lpstr>Vlastnosti</vt:lpstr>
      <vt:lpstr>Zdroje: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cp:lastModifiedBy>Neznámy používateľ</cp:lastModifiedBy>
  <cp:revision>4</cp:revision>
  <dcterms:created xsi:type="dcterms:W3CDTF">2022-04-19T16:34:46Z</dcterms:created>
  <dcterms:modified xsi:type="dcterms:W3CDTF">2022-04-20T07:39:57Z</dcterms:modified>
</cp:coreProperties>
</file>