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A4F1-47A3-45C3-B3DA-013516B78F3A}" type="datetimeFigureOut">
              <a:rPr lang="sk-SK" smtClean="0"/>
              <a:pPr/>
              <a:t>11.4.2017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2498-8942-4CAA-BBF4-FBE09ECBF6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A4F1-47A3-45C3-B3DA-013516B78F3A}" type="datetimeFigureOut">
              <a:rPr lang="sk-SK" smtClean="0"/>
              <a:pPr/>
              <a:t>11.4.2017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2498-8942-4CAA-BBF4-FBE09ECBF6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A4F1-47A3-45C3-B3DA-013516B78F3A}" type="datetimeFigureOut">
              <a:rPr lang="sk-SK" smtClean="0"/>
              <a:pPr/>
              <a:t>11.4.2017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2498-8942-4CAA-BBF4-FBE09ECBF6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A4F1-47A3-45C3-B3DA-013516B78F3A}" type="datetimeFigureOut">
              <a:rPr lang="sk-SK" smtClean="0"/>
              <a:pPr/>
              <a:t>11.4.2017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2498-8942-4CAA-BBF4-FBE09ECBF6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A4F1-47A3-45C3-B3DA-013516B78F3A}" type="datetimeFigureOut">
              <a:rPr lang="sk-SK" smtClean="0"/>
              <a:pPr/>
              <a:t>11.4.2017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2498-8942-4CAA-BBF4-FBE09ECBF6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A4F1-47A3-45C3-B3DA-013516B78F3A}" type="datetimeFigureOut">
              <a:rPr lang="sk-SK" smtClean="0"/>
              <a:pPr/>
              <a:t>11.4.2017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2498-8942-4CAA-BBF4-FBE09ECBF6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A4F1-47A3-45C3-B3DA-013516B78F3A}" type="datetimeFigureOut">
              <a:rPr lang="sk-SK" smtClean="0"/>
              <a:pPr/>
              <a:t>11.4.2017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2498-8942-4CAA-BBF4-FBE09ECBF6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A4F1-47A3-45C3-B3DA-013516B78F3A}" type="datetimeFigureOut">
              <a:rPr lang="sk-SK" smtClean="0"/>
              <a:pPr/>
              <a:t>11.4.2017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72498-8942-4CAA-BBF4-FBE09ECBF67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A4F1-47A3-45C3-B3DA-013516B78F3A}" type="datetimeFigureOut">
              <a:rPr lang="sk-SK" smtClean="0"/>
              <a:pPr/>
              <a:t>11.4.2017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2498-8942-4CAA-BBF4-FBE09ECBF6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A4F1-47A3-45C3-B3DA-013516B78F3A}" type="datetimeFigureOut">
              <a:rPr lang="sk-SK" smtClean="0"/>
              <a:pPr/>
              <a:t>11.4.2017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C472498-8942-4CAA-BBF4-FBE09ECBF6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2F1A4F1-47A3-45C3-B3DA-013516B78F3A}" type="datetimeFigureOut">
              <a:rPr lang="sk-SK" smtClean="0"/>
              <a:pPr/>
              <a:t>11.4.2017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2498-8942-4CAA-BBF4-FBE09ECBF6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2F1A4F1-47A3-45C3-B3DA-013516B78F3A}" type="datetimeFigureOut">
              <a:rPr lang="sk-SK" smtClean="0"/>
              <a:pPr/>
              <a:t>11.4.2017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C472498-8942-4CAA-BBF4-FBE09ECBF67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4143380"/>
            <a:ext cx="9144000" cy="1944050"/>
          </a:xfrm>
        </p:spPr>
        <p:txBody>
          <a:bodyPr>
            <a:normAutofit/>
          </a:bodyPr>
          <a:lstStyle/>
          <a:p>
            <a:pPr algn="ctr"/>
            <a:r>
              <a:rPr lang="sk-SK" sz="6000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Pravá Svetová vojna </a:t>
            </a:r>
            <a:endParaRPr lang="sk-SK" sz="6000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14414" y="1928802"/>
            <a:ext cx="1908016" cy="1752600"/>
          </a:xfrm>
        </p:spPr>
        <p:txBody>
          <a:bodyPr>
            <a:normAutofit/>
          </a:bodyPr>
          <a:lstStyle/>
          <a:p>
            <a:r>
              <a:rPr lang="sk-SK" dirty="0" smtClean="0"/>
              <a:t>Ľubko Medvec</a:t>
            </a:r>
            <a:endParaRPr lang="sk-SK" dirty="0"/>
          </a:p>
        </p:txBody>
      </p:sp>
      <p:pic>
        <p:nvPicPr>
          <p:cNvPr id="4" name="Obrázok 3" descr="index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4" y="500042"/>
            <a:ext cx="4572032" cy="3065951"/>
          </a:xfrm>
          <a:prstGeom prst="rect">
            <a:avLst/>
          </a:prstGeom>
        </p:spPr>
      </p:pic>
      <p:pic>
        <p:nvPicPr>
          <p:cNvPr id="5" name="Obrázok 4" descr="voj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00042"/>
            <a:ext cx="3633133" cy="2571768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7224" y="274638"/>
            <a:ext cx="7067576" cy="1143000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Prvá svetová vojna</a:t>
            </a:r>
            <a:endParaRPr lang="sk-SK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Prvá svetová vojna sa začala v roku 1914. Na </a:t>
            </a:r>
            <a:r>
              <a:rPr lang="sk-SK" sz="2400" dirty="0"/>
              <a:t>j</a:t>
            </a:r>
            <a:r>
              <a:rPr lang="sk-SK" sz="2400" dirty="0" smtClean="0"/>
              <a:t>ednej strane boli Británia, Francúzsko a Rusko. To boli štáty takzvanej Dohody. Na druhej strane stáli Nemecko a Rakúsko – Uhorsko. Neskôr vstúpilo do vojny veľa ďalších krajín. </a:t>
            </a:r>
            <a:endParaRPr lang="sk-SK" sz="2400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28604"/>
            <a:ext cx="7467600" cy="5697559"/>
          </a:xfrm>
        </p:spPr>
        <p:txBody>
          <a:bodyPr>
            <a:normAutofit/>
          </a:bodyPr>
          <a:lstStyle/>
          <a:p>
            <a:r>
              <a:rPr lang="sk-SK" sz="2400" dirty="0" smtClean="0"/>
              <a:t>K mnohým bojom došlo v severnom Francúzsku. Vojaci na obidvoch stranách si vykopali rady hlbokých zákopov, aby sa chránili pred guľkami protivníkov. V tom čase žili vojaci v zákopoch po celé týždne. Počas boja zo zákopov útočili na nepriateľa. V týchto hrozných bitkách zahynuli milióny mužov.</a:t>
            </a:r>
            <a:endParaRPr lang="sk-SK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im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000108"/>
            <a:ext cx="7215238" cy="4783135"/>
          </a:xfr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5728"/>
            <a:ext cx="7467600" cy="5840435"/>
          </a:xfrm>
        </p:spPr>
        <p:txBody>
          <a:bodyPr>
            <a:normAutofit/>
          </a:bodyPr>
          <a:lstStyle/>
          <a:p>
            <a:r>
              <a:rPr lang="sk-SK" sz="2400" dirty="0" smtClean="0"/>
              <a:t>Obe strany skúšali nové spôsoby boja, aby vo vojne zvíťazili. Nemci použili ako prvý jedovatý plyn a Briti vynašli tanky.</a:t>
            </a:r>
          </a:p>
          <a:p>
            <a:r>
              <a:rPr lang="sk-SK" sz="2400" dirty="0" smtClean="0"/>
              <a:t>Tanky mohli prejsť cez ostnatý drôt a guľomety, ale často mali poruchy. </a:t>
            </a:r>
            <a:endParaRPr lang="sk-SK" sz="2400" dirty="0"/>
          </a:p>
        </p:txBody>
      </p:sp>
      <p:pic>
        <p:nvPicPr>
          <p:cNvPr id="4" name="Obrázok 3" descr="images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714620"/>
            <a:ext cx="4589892" cy="3500462"/>
          </a:xfrm>
          <a:prstGeom prst="rect">
            <a:avLst/>
          </a:prstGeom>
        </p:spPr>
      </p:pic>
      <p:pic>
        <p:nvPicPr>
          <p:cNvPr id="5" name="Obrázok 4" descr="15634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477" y="2714620"/>
            <a:ext cx="3862523" cy="2786082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28604"/>
            <a:ext cx="7467600" cy="5697559"/>
          </a:xfrm>
        </p:spPr>
        <p:txBody>
          <a:bodyPr/>
          <a:lstStyle/>
          <a:p>
            <a:r>
              <a:rPr lang="sk-SK" dirty="0" smtClean="0"/>
              <a:t>Nemecké ponorky napádali lode pri ich plavbách do Británie a do Francúzska. </a:t>
            </a:r>
          </a:p>
          <a:p>
            <a:endParaRPr lang="sk-SK" dirty="0"/>
          </a:p>
        </p:txBody>
      </p:sp>
      <p:pic>
        <p:nvPicPr>
          <p:cNvPr id="4" name="Obrázok 3" descr="image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000240"/>
            <a:ext cx="7337399" cy="4161142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28604"/>
            <a:ext cx="7467600" cy="5697559"/>
          </a:xfrm>
        </p:spPr>
        <p:txBody>
          <a:bodyPr/>
          <a:lstStyle/>
          <a:p>
            <a:r>
              <a:rPr lang="sk-SK" dirty="0" smtClean="0"/>
              <a:t>Obidve znepriatelené strany používali na sledovanie nepriateľských zákopov lietadlá, ktoré súčasne zostreľovali lietadlá protivníka.</a:t>
            </a:r>
          </a:p>
          <a:p>
            <a:endParaRPr lang="sk-SK" dirty="0"/>
          </a:p>
        </p:txBody>
      </p:sp>
      <p:pic>
        <p:nvPicPr>
          <p:cNvPr id="4" name="Obrázok 3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000372"/>
            <a:ext cx="4827232" cy="2428892"/>
          </a:xfrm>
          <a:prstGeom prst="rect">
            <a:avLst/>
          </a:prstGeom>
        </p:spPr>
      </p:pic>
      <p:pic>
        <p:nvPicPr>
          <p:cNvPr id="5" name="Obrázok 4" descr="lietadl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24" y="3000372"/>
            <a:ext cx="3373276" cy="3071834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357166"/>
            <a:ext cx="7858180" cy="6143668"/>
          </a:xfrm>
        </p:spPr>
        <p:txBody>
          <a:bodyPr>
            <a:normAutofit/>
          </a:bodyPr>
          <a:lstStyle/>
          <a:p>
            <a:r>
              <a:rPr lang="sk-SK" sz="2600" dirty="0" smtClean="0"/>
              <a:t>Vojaci nosili masky, aby ich chránili pred jedovatým plynom.</a:t>
            </a:r>
          </a:p>
          <a:p>
            <a:r>
              <a:rPr lang="sk-SK" sz="2600" dirty="0" smtClean="0"/>
              <a:t>V roku 1917 vstúpili do vojny na strane Dohody Spojené štáty americké a štátom Dohody pomohli vyhrať. Vojna sa skončila 11. novembra 1918 o 11 hodine. Zahynulo v nej 16 miliónov ľudí. Každý rok 11. novembra veľa ľudí na svete spomína na tých, ktorý padli vo vojnách. </a:t>
            </a:r>
            <a:endParaRPr lang="sk-SK" sz="2600" dirty="0"/>
          </a:p>
        </p:txBody>
      </p:sp>
      <p:pic>
        <p:nvPicPr>
          <p:cNvPr id="4" name="Obrázok 3" descr="images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3857628"/>
            <a:ext cx="4214842" cy="2360311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309311">
            <a:off x="1393537" y="476036"/>
            <a:ext cx="7467600" cy="11430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Ďakujem za pozornosť</a:t>
            </a:r>
            <a:endParaRPr lang="sk-SK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Obrázok 3" descr="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0595">
            <a:off x="478619" y="2096333"/>
            <a:ext cx="5025336" cy="2826752"/>
          </a:xfrm>
          <a:prstGeom prst="rect">
            <a:avLst/>
          </a:prstGeom>
        </p:spPr>
      </p:pic>
      <p:pic>
        <p:nvPicPr>
          <p:cNvPr id="6" name="Obrázok 5" descr="10195-600px.jpg"/>
          <p:cNvPicPr>
            <a:picLocks noChangeAspect="1"/>
          </p:cNvPicPr>
          <p:nvPr/>
        </p:nvPicPr>
        <p:blipFill>
          <a:blip r:embed="rId3"/>
          <a:srcRect l="3750" t="3750" r="3750" b="3750"/>
          <a:stretch>
            <a:fillRect/>
          </a:stretch>
        </p:blipFill>
        <p:spPr>
          <a:xfrm rot="381985">
            <a:off x="5854681" y="3568680"/>
            <a:ext cx="3125660" cy="3125660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68</TotalTime>
  <Words>237</Words>
  <Application>Microsoft Office PowerPoint</Application>
  <PresentationFormat>Prezentácia na obrazovke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Technický</vt:lpstr>
      <vt:lpstr>Pravá Svetová vojna </vt:lpstr>
      <vt:lpstr>Prvá svetová vojna</vt:lpstr>
      <vt:lpstr>Snímka 3</vt:lpstr>
      <vt:lpstr>Snímka 4</vt:lpstr>
      <vt:lpstr>Snímka 5</vt:lpstr>
      <vt:lpstr>Snímka 6</vt:lpstr>
      <vt:lpstr>Snímka 7</vt:lpstr>
      <vt:lpstr>Snímka 8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asus</dc:creator>
  <cp:lastModifiedBy>asus</cp:lastModifiedBy>
  <cp:revision>10</cp:revision>
  <dcterms:created xsi:type="dcterms:W3CDTF">2017-04-10T18:35:54Z</dcterms:created>
  <dcterms:modified xsi:type="dcterms:W3CDTF">2017-04-11T18:40:25Z</dcterms:modified>
</cp:coreProperties>
</file>