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5" r:id="rId12"/>
    <p:sldId id="269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8F22A1-C76D-40CD-A908-43ECD6220A15}" type="datetimeFigureOut">
              <a:rPr lang="sk-SK" smtClean="0"/>
              <a:pPr/>
              <a:t>27.6.2018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97E4EF-F511-4E47-9743-E20A2AD5C06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Slávni futbalisti sveta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9552" y="3212976"/>
            <a:ext cx="7854696" cy="1752600"/>
          </a:xfrm>
        </p:spPr>
        <p:txBody>
          <a:bodyPr/>
          <a:lstStyle/>
          <a:p>
            <a:r>
              <a:rPr lang="sk-SK" dirty="0" smtClean="0"/>
              <a:t>Ľubomír </a:t>
            </a:r>
            <a:r>
              <a:rPr lang="sk-SK" dirty="0" err="1" smtClean="0"/>
              <a:t>Medvec</a:t>
            </a:r>
            <a:endParaRPr lang="sk-SK" dirty="0" smtClean="0"/>
          </a:p>
          <a:p>
            <a:r>
              <a:rPr lang="sk-SK" dirty="0" smtClean="0"/>
              <a:t>5.A</a:t>
            </a: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IKER CASILLAS</a:t>
            </a:r>
            <a:endParaRPr lang="sk-SK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Iker Casillas ,</a:t>
            </a:r>
            <a:r>
              <a:rPr lang="sk-SK" sz="2000" dirty="0" smtClean="0"/>
              <a:t>(</a:t>
            </a:r>
            <a:r>
              <a:rPr lang="el-GR" sz="2000" dirty="0" smtClean="0"/>
              <a:t>* 20. </a:t>
            </a:r>
            <a:r>
              <a:rPr lang="sk-SK" sz="2000" dirty="0" smtClean="0"/>
              <a:t>máj 1981, )je španielsky futbalový brankár, ktorý hrá za portugalský klub FC Porto.</a:t>
            </a:r>
          </a:p>
          <a:p>
            <a:r>
              <a:rPr lang="sk-SK" sz="2000" dirty="0" smtClean="0"/>
              <a:t>Casillas bol dvakrát nominovaný na ocenenie Európsky futbalista roka.</a:t>
            </a:r>
          </a:p>
          <a:p>
            <a:r>
              <a:rPr lang="es-ES" sz="2000" dirty="0" smtClean="0"/>
              <a:t>Casillas začal v juniorskom tíme Realu Madrid</a:t>
            </a:r>
            <a:r>
              <a:rPr lang="sk-SK" sz="2000" dirty="0" smtClean="0"/>
              <a:t>.</a:t>
            </a:r>
          </a:p>
        </p:txBody>
      </p:sp>
      <p:pic>
        <p:nvPicPr>
          <p:cNvPr id="4" name="Obrázok 3" descr="d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5" y="3717032"/>
            <a:ext cx="4375423" cy="2592288"/>
          </a:xfrm>
          <a:prstGeom prst="rect">
            <a:avLst/>
          </a:prstGeom>
        </p:spPr>
      </p:pic>
      <p:pic>
        <p:nvPicPr>
          <p:cNvPr id="5" name="Obrázok 4" descr="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861048"/>
            <a:ext cx="3354471" cy="2232248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MAREK HAMŠÍK</a:t>
            </a:r>
            <a:endParaRPr lang="sk-SK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872208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Marek Hamšík</a:t>
            </a:r>
            <a:r>
              <a:rPr lang="sk-SK" sz="2000" dirty="0" smtClean="0"/>
              <a:t>,(* 27. júl 1987, Banská Bystrica) je slovenský profesionálny futbalista, momentálne hrajúci v klube SSC Neapol.</a:t>
            </a:r>
          </a:p>
          <a:p>
            <a:r>
              <a:rPr lang="sk-SK" sz="2000" dirty="0" smtClean="0"/>
              <a:t>Hrá na pozícii stredopoliara a je považovaný za jedného z najlepších hráčov Slovenska.</a:t>
            </a:r>
          </a:p>
          <a:p>
            <a:r>
              <a:rPr lang="pl-PL" sz="2000" dirty="0" smtClean="0"/>
              <a:t>Ako dorastenec hrával za menej známy klub.</a:t>
            </a:r>
            <a:endParaRPr lang="sk-SK" sz="2000" dirty="0"/>
          </a:p>
        </p:txBody>
      </p:sp>
      <p:pic>
        <p:nvPicPr>
          <p:cNvPr id="4" name="Obrázok 3" descr="mare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573016"/>
            <a:ext cx="4032448" cy="2773103"/>
          </a:xfrm>
          <a:prstGeom prst="rect">
            <a:avLst/>
          </a:prstGeom>
        </p:spPr>
      </p:pic>
      <p:pic>
        <p:nvPicPr>
          <p:cNvPr id="5" name="Obrázok 4" descr="3352829_600x4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3645024"/>
            <a:ext cx="3564396" cy="2376264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MÔJ IDOL</a:t>
            </a:r>
            <a:endParaRPr lang="sk-SK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468880"/>
            <a:ext cx="8229600" cy="438912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Mojím idolom je </a:t>
            </a:r>
            <a:r>
              <a:rPr lang="sk-SK" sz="2000" b="1" dirty="0" err="1" smtClean="0"/>
              <a:t>Cristiano</a:t>
            </a:r>
            <a:r>
              <a:rPr lang="sk-SK" sz="2000" b="1" dirty="0" smtClean="0"/>
              <a:t> </a:t>
            </a:r>
            <a:r>
              <a:rPr lang="sk-SK" sz="2000" b="1" dirty="0" err="1" smtClean="0"/>
              <a:t>Ronaldo</a:t>
            </a:r>
            <a:r>
              <a:rPr lang="sk-SK" sz="2000" b="1" dirty="0" smtClean="0"/>
              <a:t>.</a:t>
            </a:r>
            <a:r>
              <a:rPr lang="sk-SK" sz="2000" dirty="0" smtClean="0"/>
              <a:t> Je to najlepší futbalista sveta v ankete FIFA (2008). Je dva krát držiteľom Zlatej lopty </a:t>
            </a:r>
            <a:r>
              <a:rPr lang="sk-SK" sz="2000" dirty="0" err="1" smtClean="0"/>
              <a:t>France</a:t>
            </a:r>
            <a:r>
              <a:rPr lang="sk-SK" sz="2000" dirty="0" smtClean="0"/>
              <a:t> </a:t>
            </a:r>
            <a:r>
              <a:rPr lang="sk-SK" sz="2000" dirty="0" err="1" smtClean="0"/>
              <a:t>Footballu</a:t>
            </a:r>
            <a:r>
              <a:rPr lang="sk-SK" sz="2000" dirty="0" smtClean="0"/>
              <a:t> a tri krát držiteľom Zlatej kopačky pre najlepšieho európskeho strelca ( 2007/2008, 2010/2011, 2013/2014) a v tých istých rokoch bol tri krát najlepší strelec Ligy majstrov. Na drese nosí číslo 7. 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b="1" dirty="0" smtClean="0"/>
              <a:t>ZAUJÍMAVOSŤ:</a:t>
            </a:r>
            <a:r>
              <a:rPr lang="sk-SK" sz="2000" dirty="0" smtClean="0"/>
              <a:t> </a:t>
            </a:r>
            <a:r>
              <a:rPr lang="sk-SK" sz="2000" dirty="0" err="1" smtClean="0"/>
              <a:t>Ronaldo</a:t>
            </a:r>
            <a:r>
              <a:rPr lang="sk-SK" sz="2000" dirty="0" smtClean="0"/>
              <a:t> je vraj oproti väčšine futbalistov vo výhode v tom, že má v členku kosť navyše, ktorá spôsobuje, že jeho priame kopy sú silnejšie, presnejšie a majú väčšiu rotáciu.</a:t>
            </a:r>
            <a:endParaRPr lang="sk-SK" sz="20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305800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ĎAKUJEM ZA POZORNOSŤ</a:t>
            </a:r>
            <a:endParaRPr lang="sk-SK" sz="6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CRISTIANO RONALDO</a:t>
            </a:r>
            <a:endParaRPr lang="sk-SK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2357616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Cristiano Ronaldo</a:t>
            </a:r>
            <a:r>
              <a:rPr lang="sk-SK" sz="2000" dirty="0" smtClean="0"/>
              <a:t>, (*5. februára 1985) je portugalský profesionálny futbalista, ktorý hrá za španielsky klub Real Madrid a portugalský národný tím.</a:t>
            </a:r>
          </a:p>
          <a:p>
            <a:r>
              <a:rPr lang="sk-SK" sz="2000" dirty="0" smtClean="0"/>
              <a:t>V kariére získal 22 trofejí vrátane piatich ligových titulov, štyroch titulov Ligy Majstrov UEFA a jedného z majstrovstiev Európy.</a:t>
            </a:r>
          </a:p>
          <a:p>
            <a:r>
              <a:rPr lang="sk-SK" sz="2000" dirty="0" smtClean="0"/>
              <a:t>K futbalu sa dostal ako malý chlapec a už ako 11-ročný sa dostal do akadémie Sportingu Lisabon.</a:t>
            </a:r>
            <a:endParaRPr lang="sk-SK" sz="2000" dirty="0"/>
          </a:p>
        </p:txBody>
      </p:sp>
      <p:pic>
        <p:nvPicPr>
          <p:cNvPr id="4" name="Obrázok 3" descr="416x4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005064"/>
            <a:ext cx="2557264" cy="2557264"/>
          </a:xfrm>
          <a:prstGeom prst="rect">
            <a:avLst/>
          </a:prstGeom>
        </p:spPr>
      </p:pic>
      <p:pic>
        <p:nvPicPr>
          <p:cNvPr id="5" name="Obrázok 4" descr="35071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4005064"/>
            <a:ext cx="4658558" cy="252028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LIONEL MESSI</a:t>
            </a:r>
            <a:endParaRPr lang="sk-SK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2141592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Lionel Messi,</a:t>
            </a:r>
            <a:r>
              <a:rPr lang="sk-SK" sz="2000" dirty="0" smtClean="0"/>
              <a:t>  (*24. jún 1987),   je profesionálny argentínsky futbalista hrajúci v svetovej lige za klub FC Barcelona a za Argentínske národné futbalové mužstvo.</a:t>
            </a:r>
          </a:p>
          <a:p>
            <a:r>
              <a:rPr lang="sk-SK" sz="2000" dirty="0" smtClean="0"/>
              <a:t>Je taktiež s futbalistom Cristianom Ronaldom jediný hráč histórie, ktorý je päťnásobným držiteľom ceny Zlatá lopta.</a:t>
            </a:r>
          </a:p>
          <a:p>
            <a:r>
              <a:rPr lang="sk-SK" sz="2000" dirty="0" smtClean="0"/>
              <a:t>Svoju futbalovú kariéru začal v roku 1994.</a:t>
            </a:r>
            <a:endParaRPr lang="sk-SK" sz="2000" dirty="0"/>
          </a:p>
        </p:txBody>
      </p:sp>
      <p:pic>
        <p:nvPicPr>
          <p:cNvPr id="4" name="Obrázok 3" descr="1485495121_097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933056"/>
            <a:ext cx="3614116" cy="2448272"/>
          </a:xfrm>
          <a:prstGeom prst="rect">
            <a:avLst/>
          </a:prstGeom>
        </p:spPr>
      </p:pic>
      <p:pic>
        <p:nvPicPr>
          <p:cNvPr id="5" name="Obrázok 4" descr="ind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933056"/>
            <a:ext cx="3794822" cy="2448272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NEYMAR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2088232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Neymar</a:t>
            </a:r>
            <a:r>
              <a:rPr lang="sk-SK" sz="2000" dirty="0" smtClean="0"/>
              <a:t>,  (*5. február 1992), je brazílsky futbalista. Hral ako útočník v brazílskom ligovom klube Santos FC a v katalánskom klube FC Barcelona. A v súčasnosti je vo francúzskom klube Paris Saint-Germain . Je taktiež súčasťou brazílskeho národného tímu.</a:t>
            </a:r>
          </a:p>
          <a:p>
            <a:r>
              <a:rPr lang="sk-SK" sz="2000" dirty="0" smtClean="0"/>
              <a:t>Futbal začal hrať od piatich rokov, za Santos FC, s ktorým podpísal ako sedemnásťročný profesionálnu zmluvu.</a:t>
            </a:r>
            <a:endParaRPr lang="sk-SK" sz="2000" dirty="0"/>
          </a:p>
        </p:txBody>
      </p:sp>
      <p:pic>
        <p:nvPicPr>
          <p:cNvPr id="4" name="Obrázok 3" descr="4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005064"/>
            <a:ext cx="3445716" cy="2448272"/>
          </a:xfrm>
          <a:prstGeom prst="rect">
            <a:avLst/>
          </a:prstGeom>
        </p:spPr>
      </p:pic>
      <p:pic>
        <p:nvPicPr>
          <p:cNvPr id="5" name="Obrázok 4" descr="1964862-2018-06-09T135616Z_1572843273_RC192143AD20_RTRMADP_3_SOCCER-WORLDCUP-BRA-TRAI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005064"/>
            <a:ext cx="3372276" cy="2448272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LUIS SUÁREZ</a:t>
            </a:r>
            <a:endParaRPr lang="sk-SK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853560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Luis Suárez,</a:t>
            </a:r>
            <a:r>
              <a:rPr lang="sk-SK" sz="2000" dirty="0" smtClean="0"/>
              <a:t>  (*24. január 1987) je uruguajský futbalista. V súčasnosti   hrá za španielsky klub FC Barcelona. Nastupuje tiež za Uruguajské národné futbalové mužstvo. Hrá na pozícii útočníka.</a:t>
            </a:r>
          </a:p>
          <a:p>
            <a:r>
              <a:rPr lang="sk-SK" sz="2000" dirty="0" smtClean="0"/>
              <a:t>Kariéru začal vo svojej rodnej krajine v klube Nacional Montevideo s ktorým sa stal v roku 2006 majstrom Uruguaja.</a:t>
            </a:r>
          </a:p>
          <a:p>
            <a:pPr>
              <a:buNone/>
            </a:pPr>
            <a:endParaRPr lang="sk-SK" sz="2000" dirty="0"/>
          </a:p>
        </p:txBody>
      </p:sp>
      <p:pic>
        <p:nvPicPr>
          <p:cNvPr id="4" name="Obrázok 3" descr="luis-suarez-bio-salary-career-net-worth-personal-life-781-45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3" y="3645023"/>
            <a:ext cx="4536505" cy="2548669"/>
          </a:xfrm>
          <a:prstGeom prst="rect">
            <a:avLst/>
          </a:prstGeom>
        </p:spPr>
      </p:pic>
      <p:pic>
        <p:nvPicPr>
          <p:cNvPr id="5" name="Obrázok 4" descr="44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861048"/>
            <a:ext cx="3168352" cy="2055455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cs-CZ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SERGIO RAMOS</a:t>
            </a:r>
            <a:endParaRPr lang="cs-CZ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493520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Sergio Ramos,</a:t>
            </a:r>
            <a:r>
              <a:rPr lang="sk-SK" sz="2000" dirty="0" smtClean="0"/>
              <a:t> (* 30. marec 1986, ), je španielsky futbalista, ktorý zvyčajne hráva na pozícii obrancu za Real Madrid.</a:t>
            </a:r>
          </a:p>
          <a:p>
            <a:r>
              <a:rPr lang="sk-SK" sz="2000" dirty="0" smtClean="0"/>
              <a:t>Ramos je absolventom mládežníckeho systému Sevilly a bol považovaný za jedného z najlepších mladých svetových obrancov.</a:t>
            </a:r>
            <a:endParaRPr lang="sk-SK" sz="2000" dirty="0"/>
          </a:p>
        </p:txBody>
      </p:sp>
      <p:pic>
        <p:nvPicPr>
          <p:cNvPr id="5" name="Obrázok 4" descr="1521369630_575154_1521369791_noticia_norm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3717032"/>
            <a:ext cx="4032448" cy="2268252"/>
          </a:xfrm>
          <a:prstGeom prst="rect">
            <a:avLst/>
          </a:prstGeom>
        </p:spPr>
      </p:pic>
      <p:pic>
        <p:nvPicPr>
          <p:cNvPr id="6" name="Obrázok 5" descr="sergio-ramos-real-madrid_1ljb6myf6htoj1nz9eza9yp4o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717032"/>
            <a:ext cx="3968440" cy="2232248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ZLATAN IBRAHIMOVIĆ</a:t>
            </a:r>
            <a:endParaRPr lang="sk-SK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584176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Zlatan Ibrahimović </a:t>
            </a:r>
            <a:r>
              <a:rPr lang="sk-SK" sz="2000" dirty="0" smtClean="0"/>
              <a:t>(* 3. október 1981, ) je švédsky futbalový útočník v súčasnosti hrajúci za LA Galaxy.</a:t>
            </a:r>
          </a:p>
          <a:p>
            <a:r>
              <a:rPr lang="sk-SK" sz="2000" dirty="0" smtClean="0"/>
              <a:t>Zlatan bol súčasťou švédskeho národného tímu od roku 2001.</a:t>
            </a:r>
          </a:p>
          <a:p>
            <a:r>
              <a:rPr lang="pl-PL" sz="2000" dirty="0" smtClean="0"/>
              <a:t>Reprezentačnú kariéru ukončil v roku 2016.</a:t>
            </a:r>
            <a:endParaRPr lang="sk-SK" sz="2000" dirty="0"/>
          </a:p>
        </p:txBody>
      </p:sp>
      <p:pic>
        <p:nvPicPr>
          <p:cNvPr id="4" name="Obrázok 3" descr="Zlatan-Ibrahimovic-File-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501008"/>
            <a:ext cx="4752528" cy="2495077"/>
          </a:xfrm>
          <a:prstGeom prst="rect">
            <a:avLst/>
          </a:prstGeom>
        </p:spPr>
      </p:pic>
      <p:pic>
        <p:nvPicPr>
          <p:cNvPr id="5" name="Obrázok 4" descr="nintchdbpict0003755149171-e152198862416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3140968"/>
            <a:ext cx="1888243" cy="324036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ÉDINSON CAVANI</a:t>
            </a:r>
            <a:endParaRPr lang="sk-SK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2088232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Édinson Cavani</a:t>
            </a:r>
            <a:r>
              <a:rPr lang="sk-SK" sz="2000" dirty="0" smtClean="0"/>
              <a:t>, (* 14.februára 1987, ) je uruguajský futbalový útočník a reprezentant v súčasnosti pôsobí vo francúzskom veľkoklube Paris Saint-Germain.</a:t>
            </a:r>
          </a:p>
          <a:p>
            <a:r>
              <a:rPr lang="sk-SK" sz="2000" dirty="0" smtClean="0"/>
              <a:t>Veľmi produktívny strelec, je známy svojou schopnosťou rozhodovať zápasy.</a:t>
            </a:r>
          </a:p>
          <a:p>
            <a:r>
              <a:rPr lang="sk-SK" sz="2000" dirty="0" smtClean="0"/>
              <a:t>Svoju futbalovú kariéru zahájil v uruguajskom klubu Danubio FC.</a:t>
            </a:r>
            <a:endParaRPr lang="sk-SK" sz="2000" dirty="0"/>
          </a:p>
        </p:txBody>
      </p:sp>
      <p:pic>
        <p:nvPicPr>
          <p:cNvPr id="4" name="Obrázok 3" descr="GettyImages-87757448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933056"/>
            <a:ext cx="3870588" cy="2579522"/>
          </a:xfrm>
          <a:prstGeom prst="rect">
            <a:avLst/>
          </a:prstGeom>
        </p:spPr>
      </p:pic>
      <p:pic>
        <p:nvPicPr>
          <p:cNvPr id="5" name="Obrázok 4" descr="fff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3933056"/>
            <a:ext cx="3675548" cy="2592288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MANUEL NEUER</a:t>
            </a:r>
            <a:endParaRPr lang="sk-SK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997576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Manuel </a:t>
            </a:r>
            <a:r>
              <a:rPr lang="sk-SK" sz="2000" b="1" dirty="0" err="1" smtClean="0"/>
              <a:t>Neuer</a:t>
            </a:r>
            <a:r>
              <a:rPr lang="sk-SK" sz="2000" dirty="0" smtClean="0"/>
              <a:t>  </a:t>
            </a:r>
            <a:r>
              <a:rPr lang="sk-SK" sz="2000" dirty="0" smtClean="0"/>
              <a:t>(*27</a:t>
            </a:r>
            <a:r>
              <a:rPr lang="sk-SK" sz="2000" dirty="0" smtClean="0"/>
              <a:t>. marec </a:t>
            </a:r>
            <a:r>
              <a:rPr lang="sk-SK" sz="2000" dirty="0" smtClean="0"/>
              <a:t>1986),  </a:t>
            </a:r>
            <a:r>
              <a:rPr lang="sk-SK" sz="2000" dirty="0" smtClean="0"/>
              <a:t>je nemecký futbalista, hrajúci na pozícii brankára za Bayern Mníchov a Nemecké národné futbalové mužstvo. V roku 2014 bol nominovaný na Európskeho futbalistu roka.</a:t>
            </a:r>
          </a:p>
          <a:p>
            <a:r>
              <a:rPr lang="sk-SK" sz="2000" dirty="0" smtClean="0"/>
              <a:t>Neuer prešiel všetkými mládežníckymi kategóriami v Schalke 04 a v roku 2005 podpísal profesionálnu zmluvu.</a:t>
            </a:r>
            <a:endParaRPr lang="sk-SK" sz="2000" dirty="0"/>
          </a:p>
        </p:txBody>
      </p:sp>
      <p:pic>
        <p:nvPicPr>
          <p:cNvPr id="4" name="Obrázok 3" descr="fcbhippo%3Axtralargesixteentonine v=15058165252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789040"/>
            <a:ext cx="4610761" cy="2592288"/>
          </a:xfrm>
          <a:prstGeom prst="rect">
            <a:avLst/>
          </a:prstGeom>
        </p:spPr>
      </p:pic>
      <p:pic>
        <p:nvPicPr>
          <p:cNvPr id="5" name="Obrázok 4" descr="200px-20180602_FIFA_Friendly_Match_Austria_vs._Germany_Manuel_Neuer_850_07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3573016"/>
            <a:ext cx="1944216" cy="2916324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369</TotalTime>
  <Words>624</Words>
  <Application>Microsoft Office PowerPoint</Application>
  <PresentationFormat>Prezentácia na obrazovke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Tok</vt:lpstr>
      <vt:lpstr>Slávni futbalisti sveta</vt:lpstr>
      <vt:lpstr>CRISTIANO RONALDO</vt:lpstr>
      <vt:lpstr>LIONEL MESSI</vt:lpstr>
      <vt:lpstr>NEYMAR</vt:lpstr>
      <vt:lpstr>LUIS SUÁREZ</vt:lpstr>
      <vt:lpstr>SERGIO RAMOS</vt:lpstr>
      <vt:lpstr>ZLATAN IBRAHIMOVIĆ</vt:lpstr>
      <vt:lpstr>ÉDINSON CAVANI</vt:lpstr>
      <vt:lpstr>MANUEL NEUER</vt:lpstr>
      <vt:lpstr>IKER CASILLAS</vt:lpstr>
      <vt:lpstr>MAREK HAMŠÍK</vt:lpstr>
      <vt:lpstr>MÔJ IDOL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Slávni futbalisti sveta</dc:title>
  <dc:creator>stefan</dc:creator>
  <cp:lastModifiedBy>asus</cp:lastModifiedBy>
  <cp:revision>41</cp:revision>
  <dcterms:created xsi:type="dcterms:W3CDTF">2018-06-11T14:08:33Z</dcterms:created>
  <dcterms:modified xsi:type="dcterms:W3CDTF">2018-06-27T18:57:11Z</dcterms:modified>
</cp:coreProperties>
</file>