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2C2842C-834B-4665-A15B-A7655BC2DF73}" type="datetimeFigureOut">
              <a:rPr lang="sk-SK" smtClean="0"/>
              <a:pPr/>
              <a:t>26. 1. 2016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DEB326-0597-4F36-BC55-21E18645B82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Sergej Prokofjev</a:t>
            </a:r>
            <a:endParaRPr lang="sk-SK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Jakub Medvec</a:t>
            </a:r>
            <a:endParaRPr lang="sk-SK" dirty="0"/>
          </a:p>
        </p:txBody>
      </p:sp>
      <p:pic>
        <p:nvPicPr>
          <p:cNvPr id="1026" name="Picture 2" descr="C:\Users\Admin\Desktop\800px-Sergei_Prokofiev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571744"/>
            <a:ext cx="3643338" cy="3940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Život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Narodil sa v rodine agronóma Sergeja Alexejeviča Prokofieva. Hudbe sa venoval od piateho roku života. Hodiny hry na klavíri mu dávala spočiatku matka, veľmi muzikálna, dobrá klaviristka. Prvé skladateľské pokusy - valčíky, pochody a dve opery, upútavajú pozornosť Tanejeva; na jeho radu sa Prokofiev púšťa do pravidelného štúdia hudby u R. Gliera. Po dvoch rokoch odchádza na petrohradské konzervatórium. Počas štúdia vznikajú symfonické poémy. Roku 1914 končí Prokofiev konzervatórium ako skvelý pianista a skladateľ. Roku 1918 opúšťa vlasť, odchádza najprv do Ameriky, neskôr do Francúzska. Rýchlo získava slávu vynikajúceho klaviristu - virtuóza a mimoriadne originálneho skladateľa. V Paríži nadväzuje spoluprácu s S. Ďagilevom, píše pre neho balety.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Dielo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543956" cy="4832340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Dielo Sergeja Prokofieva je úctyhodné, okrem iného zahŕňa 7 symfónií, 11 koncertov, 8 opier, 7 baletov a filmovú hudbu. V symfonickej tvorbe sa Prokofiev výraznejšie nepresadil, jeho baletne poňaté symfónie ostali v tieni Šostakoviča, pravdaže s výnimkou </a:t>
            </a:r>
            <a:r>
              <a:rPr lang="sk-SK" i="1" dirty="0" smtClean="0"/>
              <a:t>Symfónie č. 1</a:t>
            </a:r>
            <a:r>
              <a:rPr lang="sk-SK" dirty="0" smtClean="0"/>
              <a:t> ktorá sa hneď po napísaní stala v Európe pódiovým hitom. O to cennejšie a často interpretované sú však jeho koncerty, z ktorých vyniká </a:t>
            </a:r>
            <a:r>
              <a:rPr lang="sk-SK" i="1" dirty="0" smtClean="0"/>
              <a:t>Klavírny koncert č. 3</a:t>
            </a:r>
            <a:r>
              <a:rPr lang="sk-SK" dirty="0" smtClean="0"/>
              <a:t> a dva husľové koncerty. Z ostatných orchestrálnych diel je známa rozprávka </a:t>
            </a:r>
            <a:r>
              <a:rPr lang="sk-SK" i="1" dirty="0" smtClean="0"/>
              <a:t>Peter a vlk</a:t>
            </a:r>
            <a:r>
              <a:rPr lang="sk-SK" dirty="0" smtClean="0"/>
              <a:t>, vďačné dielo koncertov orientovaných na detského poslucháča. Vynikajúci je súbor klavírnych sonát, ktoré patria medzi najvýznamnejšie klavírne diela 20. storočia. Najviac však skladateľa preslávil balet </a:t>
            </a:r>
            <a:r>
              <a:rPr lang="sk-SK" i="1" dirty="0" smtClean="0"/>
              <a:t>Rómeo a Júlia</a:t>
            </a:r>
            <a:r>
              <a:rPr lang="sk-SK" dirty="0" smtClean="0"/>
              <a:t>, ktorý spolu s Čajkovského dielami tvorí základ repertoáru snáď každej baletnej scény na svete.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452236"/>
          </a:xfrm>
        </p:spPr>
        <p:txBody>
          <a:bodyPr>
            <a:no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Symfónia</a:t>
            </a:r>
            <a:r>
              <a:rPr lang="sk-SK" sz="4800" b="1" dirty="0" smtClean="0"/>
              <a:t/>
            </a:r>
            <a:br>
              <a:rPr lang="sk-SK" sz="4800" b="1" dirty="0" smtClean="0"/>
            </a:b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300" dirty="0" smtClean="0"/>
              <a:t>Symfónia č. 1 D-dur "Klasická", Op. 25</a:t>
            </a:r>
          </a:p>
          <a:p>
            <a:endParaRPr lang="sk-SK" sz="2300" dirty="0"/>
          </a:p>
        </p:txBody>
      </p:sp>
      <p:pic>
        <p:nvPicPr>
          <p:cNvPr id="4098" name="Picture 2" descr="C:\Users\Admin\Desktop\Prokofiev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714620"/>
            <a:ext cx="3071834" cy="3778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Balet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Rómeo a Júlia, Op. 64</a:t>
            </a:r>
          </a:p>
          <a:p>
            <a:r>
              <a:rPr lang="sk-SK" dirty="0" smtClean="0"/>
              <a:t>Popoluška, Op. 87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Klavírna tvorba</a:t>
            </a:r>
            <a:b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300" dirty="0" smtClean="0"/>
              <a:t>Klavírna sonáta č. 5 </a:t>
            </a:r>
            <a:r>
              <a:rPr lang="sk-SK" sz="2300" dirty="0" err="1" smtClean="0"/>
              <a:t>C-dur</a:t>
            </a:r>
            <a:r>
              <a:rPr lang="sk-SK" sz="2300" dirty="0" smtClean="0"/>
              <a:t>, Op. 135</a:t>
            </a:r>
          </a:p>
          <a:p>
            <a:r>
              <a:rPr lang="sk-SK" sz="2300" dirty="0" smtClean="0"/>
              <a:t>Klavírna sonáta č. 6 </a:t>
            </a:r>
            <a:r>
              <a:rPr lang="sk-SK" sz="2300" dirty="0" err="1" smtClean="0"/>
              <a:t>A-dur</a:t>
            </a:r>
            <a:r>
              <a:rPr lang="sk-SK" sz="2300" dirty="0" smtClean="0"/>
              <a:t>, Op. 82</a:t>
            </a:r>
          </a:p>
          <a:p>
            <a:r>
              <a:rPr lang="sk-SK" sz="2300" dirty="0" smtClean="0"/>
              <a:t>Klavírna sonáta č. 7 </a:t>
            </a:r>
            <a:r>
              <a:rPr lang="sk-SK" sz="2300" dirty="0" err="1" smtClean="0"/>
              <a:t>B-dur</a:t>
            </a:r>
            <a:r>
              <a:rPr lang="sk-SK" sz="2300" dirty="0" smtClean="0"/>
              <a:t>, Op. 83</a:t>
            </a:r>
          </a:p>
          <a:p>
            <a:r>
              <a:rPr lang="sk-SK" sz="2300" dirty="0" smtClean="0"/>
              <a:t>Klavírna sonáta č. 8 </a:t>
            </a:r>
            <a:r>
              <a:rPr lang="sk-SK" sz="2300" dirty="0" err="1" smtClean="0"/>
              <a:t>B-dur</a:t>
            </a:r>
            <a:r>
              <a:rPr lang="sk-SK" sz="2300" dirty="0" smtClean="0"/>
              <a:t>, Op. 84</a:t>
            </a:r>
          </a:p>
          <a:p>
            <a:endParaRPr lang="sk-SK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Zdroje 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300" dirty="0" smtClean="0"/>
              <a:t>Wikipédia</a:t>
            </a:r>
          </a:p>
          <a:p>
            <a:r>
              <a:rPr lang="sk-SK" sz="2300" dirty="0" smtClean="0"/>
              <a:t>Google obrázky</a:t>
            </a:r>
            <a:endParaRPr lang="sk-SK" sz="2300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2875754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Ďakujem vám za pozornosť</a:t>
            </a:r>
            <a:endParaRPr lang="sk-SK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074" name="Picture 2" descr="C:\Users\Admin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143116"/>
            <a:ext cx="2887665" cy="3991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</TotalTime>
  <Words>350</Words>
  <Application>Microsoft Office PowerPoint</Application>
  <PresentationFormat>Prezentácia na obrazovke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Nadšenie</vt:lpstr>
      <vt:lpstr>Sergej Prokofjev</vt:lpstr>
      <vt:lpstr>Život</vt:lpstr>
      <vt:lpstr>Dielo</vt:lpstr>
      <vt:lpstr>Symfónia </vt:lpstr>
      <vt:lpstr>Balet </vt:lpstr>
      <vt:lpstr>Klavírna tvorba </vt:lpstr>
      <vt:lpstr>Zdroje </vt:lpstr>
      <vt:lpstr>Ďakujem vám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Sergej Prokofjev</dc:title>
  <dc:creator>Admin</dc:creator>
  <cp:lastModifiedBy>jak 18</cp:lastModifiedBy>
  <cp:revision>3</cp:revision>
  <dcterms:created xsi:type="dcterms:W3CDTF">2016-01-25T16:37:33Z</dcterms:created>
  <dcterms:modified xsi:type="dcterms:W3CDTF">2016-01-26T12:25:33Z</dcterms:modified>
</cp:coreProperties>
</file>