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5D5867A-5486-4587-91B4-2864FF57170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EB9CA6E-1834-4015-8D20-DADE104CBD1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867A-5486-4587-91B4-2864FF57170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CA6E-1834-4015-8D20-DADE104CBD1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867A-5486-4587-91B4-2864FF57170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CA6E-1834-4015-8D20-DADE104CBD1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5D5867A-5486-4587-91B4-2864FF57170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CA6E-1834-4015-8D20-DADE104CBD1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5D5867A-5486-4587-91B4-2864FF57170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EB9CA6E-1834-4015-8D20-DADE104CBD19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5D5867A-5486-4587-91B4-2864FF57170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EB9CA6E-1834-4015-8D20-DADE104CBD1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5D5867A-5486-4587-91B4-2864FF57170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EB9CA6E-1834-4015-8D20-DADE104CBD1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867A-5486-4587-91B4-2864FF57170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CA6E-1834-4015-8D20-DADE104CBD1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5D5867A-5486-4587-91B4-2864FF57170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EB9CA6E-1834-4015-8D20-DADE104CBD1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5D5867A-5486-4587-91B4-2864FF57170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EB9CA6E-1834-4015-8D20-DADE104CBD1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5D5867A-5486-4587-91B4-2864FF57170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EB9CA6E-1834-4015-8D20-DADE104CBD1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5D5867A-5486-4587-91B4-2864FF57170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EB9CA6E-1834-4015-8D20-DADE104CBD19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2652712"/>
          </a:xfrm>
        </p:spPr>
        <p:txBody>
          <a:bodyPr/>
          <a:lstStyle/>
          <a:p>
            <a:r>
              <a:rPr lang="sk-SK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Slovenské národné parky</a:t>
            </a:r>
            <a:endParaRPr lang="sk-SK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57818" y="3571876"/>
            <a:ext cx="3143272" cy="714380"/>
          </a:xfrm>
        </p:spPr>
        <p:txBody>
          <a:bodyPr>
            <a:noAutofit/>
          </a:bodyPr>
          <a:lstStyle/>
          <a:p>
            <a:r>
              <a:rPr lang="sk-SK" sz="4000" b="1" dirty="0" smtClean="0"/>
              <a:t>Jakub Medvec</a:t>
            </a:r>
            <a:endParaRPr lang="sk-SK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Tatranský národný park </a:t>
            </a:r>
            <a:endParaRPr lang="sk-SK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Tatranský národný park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(skratka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TANAP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 je jeden z deviatich národných parkov na Slovensku a je zároveň najstarší národný park na Slovensku. Nachádza sa na severe stredného a východného Slovenska v Tatrách. Je určený na ochranu časti Západných Tatier a Východných Tatier. Bol založený 1. januára 1949 a o päť rokov neskôr sa vytvoril národný park aj na poľskej strane Tatier s názvom Tatrzański Park Narodowy. Spolu s poľským národným parkom sú Vysoké Tatry od roku 1993 Biosferickou rezerváciou UNESCO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3661572"/>
          </a:xfrm>
        </p:spPr>
        <p:txBody>
          <a:bodyPr>
            <a:noAutofit/>
          </a:bodyPr>
          <a:lstStyle/>
          <a:p>
            <a:r>
              <a:rPr lang="sk-SK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Ďakujem za pozornosť</a:t>
            </a:r>
            <a:endParaRPr lang="sk-SK" sz="6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Národný park Malá Fatra </a:t>
            </a:r>
            <a:endParaRPr lang="sk-SK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54634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Národný park Malá Fatra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je národný park, ktorý sa nachádza na severe Slovenska v Krivánskej Malej Fatre, severnej časti pohoria Malá Fatra.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Pestré geologické zloženie a značná relatívna výška pohoria podmieňujú existenciu bohatstva rastlinnej a živočíšnej ríše i pestrosť foriem reliéfu. Najvyšším vrcholom je Veľký Kriváň – 1 709 m n. m. Výrazným vrcholom je Veľký Rozsutec, ktorý sa nachádza aj v logu národného parku.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Národný park Muránska planina</a:t>
            </a:r>
            <a:endParaRPr lang="sk-SK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Národný park Muránska planina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je jeden z najmladších národných parkov na Slovensku. Nachádza sa na strednom Slovensku v okresoch Brezno, Rimavská Sobota a Revúca v banskobystrickom kraji. Bol založený na ochranu Muránskej planiny, ktorá je geograficky súčasťou Slovenského rudohoria.</a:t>
            </a:r>
          </a:p>
          <a:p>
            <a:endParaRPr lang="sk-SK" dirty="0"/>
          </a:p>
        </p:txBody>
      </p:sp>
      <p:pic>
        <p:nvPicPr>
          <p:cNvPr id="4" name="Obrázok 3" descr="270px-Muráňská_planina_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4572008"/>
            <a:ext cx="2786082" cy="20947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Národný park Nízke Tatry </a:t>
            </a:r>
            <a:endParaRPr lang="sk-SK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Národný park Nízke Tatry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(skr.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NAPANT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) je národný park na strednom Slovensku medzi údoliami riek Váh a Hron. Národný park a jeho ochranné pásmo zaberá celé horské pásmo Nízkych Tatier. Má rozlohu 728 km² a jeho ochranné pásmo 1 102 km², čím je to rozlohou najväčší národný park na Slovensku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4" name="Obrázok 3" descr="270px-Low_tatra_dumbi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4607703"/>
            <a:ext cx="3214710" cy="22502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Národný park Poloniny</a:t>
            </a:r>
            <a:endParaRPr lang="sk-SK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Národný park Poloniny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je národný park na Slovensku na hraniciach s Poľskom a Ukrajinou v Poloninách Bukovských vrchoch. S týmto územím susedia Bieszczadzki Park Narodowy v Poľsku a Užanskij nacionaľnij prirodnij park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na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Ukrajine. Národný park Poloniny bol vyhlásený 1. októbra 1997 na ploche 298,05 km² s ochranným pásmom 109,73 km².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Sninský_kameň_0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4929198"/>
            <a:ext cx="2357454" cy="17724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Národný park Slovenský kras</a:t>
            </a:r>
            <a:endParaRPr lang="sk-SK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Národný park Slovenský kras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je národný park v horskom pásme Slovenský kras na juhovýchodnom Slovensku. Nachádza sa v okresoch Rožňava a Košice-okolie v Košickom kraji. Má rozlohu 346,11 km² a jeho ochranné pásmo 117,42 km². Slovenský kras je známy pre svoje skalnaté útvary a veľký počet jaskýň a priepastí a patrí medzi najväčšie krasové oblasti v strednej Európe. Jaskynný systém Skalistého potoka je dlhý 5,6 km.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Národný park Slovenský raj </a:t>
            </a:r>
            <a:endParaRPr lang="sk-SK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Národný park Slovenský raj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je jeden z deviatich národných parkov na Slovensku, nachádzajúci sa na východnom Slovensku. Chráni oblasti horského pásma Slovenský raj, ktoré sa nachádza na severe Slovenského rudohoria.</a:t>
            </a:r>
          </a:p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Národný park má rozlohu 194,13 km² a jeho ochranné pásmo 54,75 km², spolu 248 88 km². Nachádza sa tu 11 národných prírodných rezervácií a 8 prírodných rezervácií. Park ponúka okolo 300 km turistických chodníkov, často vybavených rebríkmi, reťazami a mostami. Nachádza sa tu okolo 350 jaskýň, z ktorých verejnosti prístupná je len Dobšinská ľadová jaskyňa, ktorá je od roku 2000 lokalitou svetového dedičstva UNESCO.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58204" cy="1399032"/>
          </a:xfrm>
        </p:spPr>
        <p:txBody>
          <a:bodyPr/>
          <a:lstStyle/>
          <a:p>
            <a:r>
              <a:rPr lang="sk-SK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Národný park Veľká Fatra </a:t>
            </a:r>
            <a:endParaRPr lang="sk-SK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Národný park Veľká Fatra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je národný park na Slovensku. Väčšina jeho územia leží v južnej časti Žilinského kraja a malá časť v severnej časti Banskobystrického kraja. Národný park a ochranné pásmo zaberá väčšinu územia Veľkej Fatry, ktorá patrí k vonkajším Západným Karpatom a juhozápadnú časť Starohorských vrchov.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270px-Rakytov,_Veľká_Fatra_(SVK)_-_southern_s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4857760"/>
            <a:ext cx="2428892" cy="1826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Pieninský národný park </a:t>
            </a:r>
            <a:endParaRPr lang="sk-SK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Pieninský národný park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(skr.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PIENAP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 je národný park na severnom Slovensku. Nachádza sa v západných Pieninách pri hranici s Poľskom. Je to najmenší národný park na Slovensku, jeho rozloha je 37,5 km² a ochranné pásmo 224,44 km².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Leží v okresoch Kežmarok a Stará Ľubovňa v prešovskom kraji. Bol založený 16. januára 1967 a jeho hranice boli upravené v roku 1997.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 známy predovšetkým vďaka prielomu rieky Dunajec, ktorý patrí medzi známe raftingové a turistické lokality. Park ponúka tradičný folklór a architektúru, hlavne obec Červený Kláštor a múzeum národnej kultúry.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37</TotalTime>
  <Words>464</Words>
  <Application>Microsoft Office PowerPoint</Application>
  <PresentationFormat>Prezentácia na obrazovke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Nadšenie</vt:lpstr>
      <vt:lpstr>Slovenské národné parky</vt:lpstr>
      <vt:lpstr>Národný park Malá Fatra </vt:lpstr>
      <vt:lpstr>Národný park Muránska planina</vt:lpstr>
      <vt:lpstr>Národný park Nízke Tatry </vt:lpstr>
      <vt:lpstr>Národný park Poloniny</vt:lpstr>
      <vt:lpstr>Národný park Slovenský kras</vt:lpstr>
      <vt:lpstr>Národný park Slovenský raj </vt:lpstr>
      <vt:lpstr>Národný park Veľká Fatra </vt:lpstr>
      <vt:lpstr>Pieninský národný park </vt:lpstr>
      <vt:lpstr>Tatranský národný park 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národné parky</dc:title>
  <dc:creator>asus</dc:creator>
  <cp:lastModifiedBy>asus</cp:lastModifiedBy>
  <cp:revision>5</cp:revision>
  <dcterms:created xsi:type="dcterms:W3CDTF">2017-11-30T19:19:01Z</dcterms:created>
  <dcterms:modified xsi:type="dcterms:W3CDTF">2017-11-30T19:56:11Z</dcterms:modified>
</cp:coreProperties>
</file>