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D56C58-28A2-4D4E-BA3D-4676B0427208}" type="datetimeFigureOut">
              <a:rPr lang="sk-SK" smtClean="0"/>
              <a:pPr/>
              <a:t>14. 2. 2017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6F1B5E-F635-4D70-BBEA-1441C7C75C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56C58-28A2-4D4E-BA3D-4676B0427208}" type="datetimeFigureOut">
              <a:rPr lang="sk-SK" smtClean="0"/>
              <a:pPr/>
              <a:t>14. 2. 2017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F1B5E-F635-4D70-BBEA-1441C7C75C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56C58-28A2-4D4E-BA3D-4676B0427208}" type="datetimeFigureOut">
              <a:rPr lang="sk-SK" smtClean="0"/>
              <a:pPr/>
              <a:t>14. 2. 2017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F1B5E-F635-4D70-BBEA-1441C7C75C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56C58-28A2-4D4E-BA3D-4676B0427208}" type="datetimeFigureOut">
              <a:rPr lang="sk-SK" smtClean="0"/>
              <a:pPr/>
              <a:t>14. 2. 2017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F1B5E-F635-4D70-BBEA-1441C7C75C6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56C58-28A2-4D4E-BA3D-4676B0427208}" type="datetimeFigureOut">
              <a:rPr lang="sk-SK" smtClean="0"/>
              <a:pPr/>
              <a:t>14. 2. 2017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F1B5E-F635-4D70-BBEA-1441C7C75C6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56C58-28A2-4D4E-BA3D-4676B0427208}" type="datetimeFigureOut">
              <a:rPr lang="sk-SK" smtClean="0"/>
              <a:pPr/>
              <a:t>14. 2. 2017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F1B5E-F635-4D70-BBEA-1441C7C75C6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56C58-28A2-4D4E-BA3D-4676B0427208}" type="datetimeFigureOut">
              <a:rPr lang="sk-SK" smtClean="0"/>
              <a:pPr/>
              <a:t>14. 2. 2017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F1B5E-F635-4D70-BBEA-1441C7C75C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56C58-28A2-4D4E-BA3D-4676B0427208}" type="datetimeFigureOut">
              <a:rPr lang="sk-SK" smtClean="0"/>
              <a:pPr/>
              <a:t>14. 2. 2017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F1B5E-F635-4D70-BBEA-1441C7C75C6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56C58-28A2-4D4E-BA3D-4676B0427208}" type="datetimeFigureOut">
              <a:rPr lang="sk-SK" smtClean="0"/>
              <a:pPr/>
              <a:t>14. 2. 2017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F1B5E-F635-4D70-BBEA-1441C7C75C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ED56C58-28A2-4D4E-BA3D-4676B0427208}" type="datetimeFigureOut">
              <a:rPr lang="sk-SK" smtClean="0"/>
              <a:pPr/>
              <a:t>14. 2. 2017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F1B5E-F635-4D70-BBEA-1441C7C75C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D56C58-28A2-4D4E-BA3D-4676B0427208}" type="datetimeFigureOut">
              <a:rPr lang="sk-SK" smtClean="0"/>
              <a:pPr/>
              <a:t>14. 2. 2017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6F1B5E-F635-4D70-BBEA-1441C7C75C6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ED56C58-28A2-4D4E-BA3D-4676B0427208}" type="datetimeFigureOut">
              <a:rPr lang="sk-SK" smtClean="0"/>
              <a:pPr/>
              <a:t>14. 2. 2017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6F1B5E-F635-4D70-BBEA-1441C7C75C6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Živočíchy 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71670" y="2357430"/>
            <a:ext cx="5643602" cy="2071702"/>
          </a:xfrm>
        </p:spPr>
        <p:txBody>
          <a:bodyPr/>
          <a:lstStyle/>
          <a:p>
            <a:r>
              <a:rPr lang="sk-SK" dirty="0" smtClean="0"/>
              <a:t>Ďakujem za pozornosť  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57224" y="2071678"/>
            <a:ext cx="928694" cy="669070"/>
          </a:xfrm>
        </p:spPr>
        <p:txBody>
          <a:bodyPr/>
          <a:lstStyle/>
          <a:p>
            <a:endParaRPr lang="sk-SK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Bylinožravec</a:t>
            </a:r>
            <a:r>
              <a:rPr lang="sk-SK" dirty="0"/>
              <a:t> alebo </a:t>
            </a:r>
            <a:r>
              <a:rPr lang="sk-SK" b="1" dirty="0" err="1" smtClean="0"/>
              <a:t>rastlinožravec</a:t>
            </a:r>
            <a:r>
              <a:rPr lang="sk-SK" dirty="0"/>
              <a:t> je v širšom slova zmysle </a:t>
            </a:r>
            <a:r>
              <a:rPr lang="sk-SK" dirty="0" smtClean="0"/>
              <a:t>akýkoľvek</a:t>
            </a:r>
            <a:r>
              <a:rPr lang="sk-SK" dirty="0"/>
              <a:t> </a:t>
            </a:r>
            <a:r>
              <a:rPr lang="sk-SK" dirty="0" smtClean="0"/>
              <a:t>organizmus</a:t>
            </a:r>
            <a:r>
              <a:rPr lang="sk-SK" dirty="0"/>
              <a:t> živiaci sa rastlinami. Podľa tejto definície sú bylinožravcami aj rastlinné parazity, čiže mnohé huby, niektoré baktérie, mnohé zvieratá, 1 % kvitnúcich rastlín a niektoré </a:t>
            </a:r>
            <a:r>
              <a:rPr lang="sk-SK" dirty="0" smtClean="0"/>
              <a:t>prvoky (či </a:t>
            </a:r>
            <a:r>
              <a:rPr lang="sk-SK" dirty="0"/>
              <a:t>už sa živia živými rastlinami, mŕtvymi alebo len získavajú živiny z iných živých rastlín).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Bylinožravce</a:t>
            </a:r>
            <a:endParaRPr lang="sk-SK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33824"/>
            <a:ext cx="4381500" cy="2924176"/>
          </a:xfrm>
          <a:prstGeom prst="rect">
            <a:avLst/>
          </a:prstGeom>
          <a:noFill/>
        </p:spPr>
      </p:pic>
      <p:pic>
        <p:nvPicPr>
          <p:cNvPr id="2052" name="Picture 4" descr="Výsledok vyhľadávania obrázkov pre dopyt bylinozrave zivocich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32"/>
            <a:ext cx="3809973" cy="2857480"/>
          </a:xfrm>
          <a:prstGeom prst="rect">
            <a:avLst/>
          </a:prstGeom>
          <a:noFill/>
        </p:spPr>
      </p:pic>
      <p:pic>
        <p:nvPicPr>
          <p:cNvPr id="2054" name="Picture 6" descr="Výsledok vyhľadávania obrázkov pre dopyt bylinozrave zivocich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2" y="1142984"/>
            <a:ext cx="5626193" cy="3167063"/>
          </a:xfrm>
          <a:prstGeom prst="rect">
            <a:avLst/>
          </a:prstGeom>
          <a:noFill/>
        </p:spPr>
      </p:pic>
      <p:pic>
        <p:nvPicPr>
          <p:cNvPr id="2056" name="Picture 8" descr="Súvisiaci obrázo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4810" y="3643330"/>
            <a:ext cx="4286227" cy="321467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 to živočíchy, ktoré sa takmer výhradne živia inými živočíchmi a pri tom svoju korisť zabíjajú. V ich veľkosti sú značné rozdiely, napr. od nepatrných pavúkov až po levy, prípadne tigre. Tvoria tie vyššie až najvyššie články v každom potravinovom reťazci.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Mäsožravce   </a:t>
            </a:r>
            <a:endParaRPr lang="sk-SK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 descr="Výsledok vyhľadávania obrázkov pre dopyt masozrav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59479"/>
            <a:ext cx="4500594" cy="2998521"/>
          </a:xfrm>
          <a:prstGeom prst="rect">
            <a:avLst/>
          </a:prstGeom>
          <a:noFill/>
        </p:spPr>
      </p:pic>
      <p:pic>
        <p:nvPicPr>
          <p:cNvPr id="16388" name="Picture 4" descr="Výsledok vyhľadávania obrázkov pre dopyt masozrav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1357298"/>
            <a:ext cx="3881432" cy="2915035"/>
          </a:xfrm>
          <a:prstGeom prst="rect">
            <a:avLst/>
          </a:prstGeom>
          <a:noFill/>
        </p:spPr>
      </p:pic>
      <p:pic>
        <p:nvPicPr>
          <p:cNvPr id="16390" name="Picture 6" descr="Výsledok vyhľadávania obrázkov pre dopyt masozrav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500042"/>
            <a:ext cx="3810000" cy="2857500"/>
          </a:xfrm>
          <a:prstGeom prst="rect">
            <a:avLst/>
          </a:prstGeom>
          <a:noFill/>
        </p:spPr>
      </p:pic>
      <p:pic>
        <p:nvPicPr>
          <p:cNvPr id="16392" name="Picture 8" descr="Výsledok vyhľadávania obrázkov pre dopyt masozravce pavuk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80" y="4643446"/>
            <a:ext cx="3643306" cy="204936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 smtClean="0"/>
              <a:t>Všežravec</a:t>
            </a:r>
            <a:r>
              <a:rPr lang="sk-SK" dirty="0" smtClean="0"/>
              <a:t>  je organizmus (najčastejšie zviera) bez špecializácie na jednostranný príjem mäsitej alebo rastlinnej potravy. Tráviaca sústava týchto organizmov si tak poradí ako s potravou živočíšneho, tak rastlinného pôvodu. Na pomere objemu jedného oproti druhému typu potravy nezáleží. Medzi </a:t>
            </a:r>
            <a:r>
              <a:rPr lang="sk-SK" dirty="0" err="1" smtClean="0"/>
              <a:t>všežravce</a:t>
            </a:r>
            <a:r>
              <a:rPr lang="sk-SK" dirty="0" smtClean="0"/>
              <a:t> patrí človek alebo rôzne druhy medveďov.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Všežravce</a:t>
            </a:r>
            <a:r>
              <a:rPr lang="sk-SK" dirty="0" smtClean="0"/>
              <a:t>     </a:t>
            </a:r>
            <a:endParaRPr lang="sk-SK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všežrav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00474"/>
            <a:ext cx="4572000" cy="3057526"/>
          </a:xfrm>
          <a:prstGeom prst="rect">
            <a:avLst/>
          </a:prstGeom>
          <a:noFill/>
        </p:spPr>
      </p:pic>
      <p:pic>
        <p:nvPicPr>
          <p:cNvPr id="30724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4403278" cy="2933685"/>
          </a:xfrm>
          <a:prstGeom prst="rect">
            <a:avLst/>
          </a:prstGeom>
          <a:noFill/>
        </p:spPr>
      </p:pic>
      <p:pic>
        <p:nvPicPr>
          <p:cNvPr id="30726" name="Picture 6" descr="Výsledok vyhľadávania obrázkov pre dopyt všežrav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1714488"/>
            <a:ext cx="3178971" cy="211931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Domáce zviera</a:t>
            </a:r>
            <a:r>
              <a:rPr lang="sk-SK" dirty="0" smtClean="0"/>
              <a:t> je živočích držaný počas väčšieho počtu generácií za zvláštnych, človekom formovaných podmienok. Od zvierat, z ktorých sa vyvinuli sa odlišujú výzorom, funkčne aj správaním.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Domáce zvieratá   </a:t>
            </a:r>
            <a:endParaRPr lang="sk-SK" dirty="0"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Výsledok vyhľadávania obrázkov pre dopyt domáce zvierat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071942"/>
            <a:ext cx="4381500" cy="2571751"/>
          </a:xfrm>
          <a:prstGeom prst="rect">
            <a:avLst/>
          </a:prstGeom>
          <a:noFill/>
        </p:spPr>
      </p:pic>
      <p:pic>
        <p:nvPicPr>
          <p:cNvPr id="32772" name="Picture 4" descr="Výsledok vyhľadávania obrázkov pre dopyt domáce zvieratá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500042"/>
            <a:ext cx="2914650" cy="4381501"/>
          </a:xfrm>
          <a:prstGeom prst="rect">
            <a:avLst/>
          </a:prstGeom>
          <a:noFill/>
        </p:spPr>
      </p:pic>
      <p:pic>
        <p:nvPicPr>
          <p:cNvPr id="32774" name="Picture 6" descr="Výsledok vyhľadávania obrázkov pre dopyt domáce zvieratá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357166"/>
            <a:ext cx="4267223" cy="2833703"/>
          </a:xfrm>
          <a:prstGeom prst="rect">
            <a:avLst/>
          </a:prstGeom>
          <a:noFill/>
        </p:spPr>
      </p:pic>
      <p:pic>
        <p:nvPicPr>
          <p:cNvPr id="32776" name="Picture 8" descr="Výsledok vyhľadávania obrázkov pre dopyt domáce zvieratá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06" y="2285992"/>
            <a:ext cx="2571768" cy="385765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</TotalTime>
  <Words>61</Words>
  <Application>Microsoft Office PowerPoint</Application>
  <PresentationFormat>Prezentácia na obrazovke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Hala</vt:lpstr>
      <vt:lpstr>Živočíchy  </vt:lpstr>
      <vt:lpstr>Bylinožravce</vt:lpstr>
      <vt:lpstr>Prezentácia programu PowerPoint</vt:lpstr>
      <vt:lpstr>Mäsožravce   </vt:lpstr>
      <vt:lpstr>Prezentácia programu PowerPoint</vt:lpstr>
      <vt:lpstr>Všežravce     </vt:lpstr>
      <vt:lpstr>Prezentácia programu PowerPoint</vt:lpstr>
      <vt:lpstr>Domáce zvieratá   </vt:lpstr>
      <vt:lpstr>Prezentácia programu PowerPoint</vt:lpstr>
      <vt:lpstr>Ďakujem za pozornosť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Živočíchy</dc:title>
  <dc:creator>Pavol</dc:creator>
  <cp:lastModifiedBy>Interakívna tabuľa miestnost 37</cp:lastModifiedBy>
  <cp:revision>6</cp:revision>
  <dcterms:created xsi:type="dcterms:W3CDTF">2017-02-05T12:13:23Z</dcterms:created>
  <dcterms:modified xsi:type="dcterms:W3CDTF">2017-02-14T11:29:17Z</dcterms:modified>
</cp:coreProperties>
</file>