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37826B-344A-4086-B829-7114F3EA6A0A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EF56E8-9517-401C-BB99-D05CC107E05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Ortu%C5%A5" TargetMode="External"/><Relationship Id="rId13" Type="http://schemas.openxmlformats.org/officeDocument/2006/relationships/hyperlink" Target="https://sk.wikipedia.org/wiki/%C3%89ter" TargetMode="External"/><Relationship Id="rId3" Type="http://schemas.openxmlformats.org/officeDocument/2006/relationships/hyperlink" Target="https://sk.wikipedia.org/wiki/Stupe%C5%88_Celzia" TargetMode="External"/><Relationship Id="rId7" Type="http://schemas.openxmlformats.org/officeDocument/2006/relationships/hyperlink" Target="https://sk.wikipedia.org/wiki/Vzduch" TargetMode="External"/><Relationship Id="rId12" Type="http://schemas.openxmlformats.org/officeDocument/2006/relationships/hyperlink" Target="https://sk.wikipedia.org/wiki/Tolu%C3%A9n" TargetMode="External"/><Relationship Id="rId2" Type="http://schemas.openxmlformats.org/officeDocument/2006/relationships/hyperlink" Target="https://sk.wikipedia.org/wiki/L%C3%A1t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Vod%C3%ADk" TargetMode="External"/><Relationship Id="rId11" Type="http://schemas.openxmlformats.org/officeDocument/2006/relationships/hyperlink" Target="https://sk.wikipedia.org/wiki/Hlin%C3%ADk" TargetMode="External"/><Relationship Id="rId5" Type="http://schemas.openxmlformats.org/officeDocument/2006/relationships/hyperlink" Target="https://sk.wikipedia.org/wiki/Etanol" TargetMode="External"/><Relationship Id="rId10" Type="http://schemas.openxmlformats.org/officeDocument/2006/relationships/hyperlink" Target="https://sk.wikipedia.org/wiki/Acet%C3%B3n" TargetMode="External"/><Relationship Id="rId4" Type="http://schemas.openxmlformats.org/officeDocument/2006/relationships/hyperlink" Target="https://sk.wikipedia.org/wiki/Voda" TargetMode="External"/><Relationship Id="rId9" Type="http://schemas.openxmlformats.org/officeDocument/2006/relationships/hyperlink" Target="https://sk.wikipedia.org/wiki/%C5%BDelez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>
                <a:solidFill>
                  <a:schemeClr val="accent1">
                    <a:lumMod val="75000"/>
                  </a:schemeClr>
                </a:solidFill>
              </a:rPr>
              <a:t>Teplota (bod varu a bod mrazu)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teplota- bod varu?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Teplota varu</a:t>
            </a:r>
            <a:r>
              <a:rPr lang="sk-SK" dirty="0" smtClean="0"/>
              <a:t> je teplota, pri ktorej tlak nasýtených pár sa vyrovná tlaku plynu nad povrchom kvapaliny. Pri vare látky je vyparovanie veľmi silné a pary sa tvoria aj vnútri kvapaliny. Teplota varu látky závisí od tlaku a od čistoty látky.</a:t>
            </a:r>
            <a:endParaRPr lang="sk-SK" dirty="0"/>
          </a:p>
        </p:txBody>
      </p:sp>
      <p:pic>
        <p:nvPicPr>
          <p:cNvPr id="1027" name="Picture 3" descr="Výsledok vyhľadávania obrázkov pre dopyt teplota va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15796"/>
            <a:ext cx="3786214" cy="294220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4687312" cy="3500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8676" name="Picture 4" descr="Výsledok vyhľadávania obrázkov pre dopyt teplota var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7562"/>
            <a:ext cx="2955277" cy="33029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 koľkých stupňov čo vrie 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</p:nvPr>
        </p:nvGraphicFramePr>
        <p:xfrm>
          <a:off x="928662" y="1643050"/>
          <a:ext cx="6500858" cy="4405643"/>
        </p:xfrm>
        <a:graphic>
          <a:graphicData uri="http://schemas.openxmlformats.org/drawingml/2006/table">
            <a:tbl>
              <a:tblPr/>
              <a:tblGrid>
                <a:gridCol w="325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13">
                <a:tc>
                  <a:txBody>
                    <a:bodyPr/>
                    <a:lstStyle/>
                    <a:p>
                      <a:pPr algn="ctr"/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2" tooltip="Látka"/>
                        </a:rPr>
                        <a:t>Látka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i="1"/>
                        <a:t>t</a:t>
                      </a:r>
                      <a:r>
                        <a:rPr lang="da-DK" i="1" baseline="-25000"/>
                        <a:t>v</a:t>
                      </a:r>
                      <a:r>
                        <a:rPr lang="da-DK"/>
                        <a:t> [</a:t>
                      </a:r>
                      <a:r>
                        <a:rPr lang="da-DK" i="1" u="none" strike="noStrike">
                          <a:solidFill>
                            <a:srgbClr val="0B0080"/>
                          </a:solidFill>
                          <a:hlinkClick r:id="rId3" tooltip="Stupeň Celzia"/>
                        </a:rPr>
                        <a:t>°C</a:t>
                      </a:r>
                      <a:r>
                        <a:rPr lang="da-DK"/>
                        <a:t>] uvedene v 101 Kp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4" tooltip="Voda"/>
                        </a:rPr>
                        <a:t>Voda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5" tooltip="Etanol"/>
                        </a:rPr>
                        <a:t>Etanol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78,3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6" tooltip="Vodík"/>
                        </a:rPr>
                        <a:t>Vodík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-253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7" tooltip="Vzduch"/>
                        </a:rPr>
                        <a:t>Vzduch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-193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8" tooltip="Ortuť"/>
                        </a:rPr>
                        <a:t>Ortuť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357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9" tooltip="Železo"/>
                        </a:rPr>
                        <a:t>Železo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2 750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10" tooltip="Acetón"/>
                        </a:rPr>
                        <a:t>Acetón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11" tooltip="Hliník"/>
                        </a:rPr>
                        <a:t>Hliník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2 470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12" tooltip="Toluén"/>
                        </a:rPr>
                        <a:t>Toluén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110,6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13">
                <a:tc>
                  <a:txBody>
                    <a:bodyPr/>
                    <a:lstStyle/>
                    <a:p>
                      <a:r>
                        <a:rPr lang="sk-SK" u="none" strike="noStrike">
                          <a:solidFill>
                            <a:srgbClr val="0B0080"/>
                          </a:solidFill>
                          <a:hlinkClick r:id="rId13" tooltip="Éter"/>
                        </a:rPr>
                        <a:t>Éter</a:t>
                      </a:r>
                      <a:endParaRPr lang="sk-SK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34,6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teplomery poznáme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lekársky teplomer</a:t>
            </a:r>
          </a:p>
          <a:p>
            <a:r>
              <a:rPr lang="sk-SK" dirty="0" smtClean="0"/>
              <a:t>laboratórny teplomer</a:t>
            </a:r>
          </a:p>
          <a:p>
            <a:r>
              <a:rPr lang="sk-SK" dirty="0" smtClean="0"/>
              <a:t>ortuťový teplomer</a:t>
            </a:r>
            <a:endParaRPr lang="sk-SK" dirty="0"/>
          </a:p>
        </p:txBody>
      </p:sp>
      <p:pic>
        <p:nvPicPr>
          <p:cNvPr id="30722" name="Picture 2" descr="Výsledok vyhľadávania obrázkov pre dopyt ortutovy teplom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6417" y="3346742"/>
            <a:ext cx="3714756" cy="2228855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lekarsky teplom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873" y="1082036"/>
            <a:ext cx="2887845" cy="2571736"/>
          </a:xfrm>
          <a:prstGeom prst="rect">
            <a:avLst/>
          </a:prstGeom>
          <a:noFill/>
        </p:spPr>
      </p:pic>
      <p:pic>
        <p:nvPicPr>
          <p:cNvPr id="30726" name="Picture 6" descr="Výsledok vyhľadávania obrázkov pre dopyt laboratorny teplom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37821"/>
            <a:ext cx="4565133" cy="243613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teplota- bod mrazu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Mráz</a:t>
            </a:r>
            <a:r>
              <a:rPr lang="sk-SK" dirty="0" smtClean="0"/>
              <a:t> je stav, kedy teplota v prostredí klesne pod 0 °C, či pod bod mrazu. Voda mení skupenstvo z kvapalného na pevné </a:t>
            </a:r>
            <a:endParaRPr lang="sk-SK" dirty="0"/>
          </a:p>
        </p:txBody>
      </p:sp>
      <p:pic>
        <p:nvPicPr>
          <p:cNvPr id="31746" name="Picture 2" descr="Výsledok vyhľadávania obrázkov pre dopyt teplota bod mraz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38549"/>
            <a:ext cx="5715000" cy="3219451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Výsledok vyhľadávania obrázkov pre dopyt teplota bod mraz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24200"/>
            <a:ext cx="6629400" cy="3733800"/>
          </a:xfrm>
          <a:prstGeom prst="rect">
            <a:avLst/>
          </a:prstGeom>
          <a:noFill/>
        </p:spPr>
      </p:pic>
      <p:pic>
        <p:nvPicPr>
          <p:cNvPr id="32774" name="Picture 6" descr="Výsledok vyhľadávania obrázkov pre dopyt teplota bod mraz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620688"/>
            <a:ext cx="2822610" cy="215265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  </a:t>
            </a:r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62</Words>
  <Application>Microsoft Office PowerPoint</Application>
  <PresentationFormat>Prezentácia na obrazovke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Arkáda</vt:lpstr>
      <vt:lpstr>Teplota (bod varu a bod mrazu)  </vt:lpstr>
      <vt:lpstr>Čo je teplota- bod varu?</vt:lpstr>
      <vt:lpstr>Prezentácia programu PowerPoint</vt:lpstr>
      <vt:lpstr>Pri koľkých stupňov čo vrie </vt:lpstr>
      <vt:lpstr>Aké teplomery poznáme  </vt:lpstr>
      <vt:lpstr>Čo je teplota- bod mrazu </vt:lpstr>
      <vt:lpstr>Prezentácia programu PowerPoint</vt:lpstr>
      <vt:lpstr>Ďakujem za pozornosť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Teplota (bod varu a bod mrazu)</dc:title>
  <dc:creator>Pavol</dc:creator>
  <cp:lastModifiedBy>Zs Svedlar</cp:lastModifiedBy>
  <cp:revision>3</cp:revision>
  <dcterms:created xsi:type="dcterms:W3CDTF">2017-02-05T11:33:22Z</dcterms:created>
  <dcterms:modified xsi:type="dcterms:W3CDTF">2020-02-26T08:31:52Z</dcterms:modified>
</cp:coreProperties>
</file>