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59" r:id="rId5"/>
    <p:sldId id="260" r:id="rId6"/>
    <p:sldId id="261" r:id="rId7"/>
    <p:sldId id="265" r:id="rId8"/>
    <p:sldId id="272" r:id="rId9"/>
    <p:sldId id="262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4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C0C521C-E81F-40BB-B750-5063E51B18BE}" type="datetimeFigureOut">
              <a:rPr lang="sk-SK" smtClean="0"/>
              <a:pPr/>
              <a:t>10.05.2017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BB711E5-B4E7-407D-81F4-0A0CCDD8842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ranslate.googleusercontent.com/translate_c?hl=sk&amp;prev=/search?q=bronz&amp;hl=sk&amp;biw=1017&amp;bih=464&amp;prmd=ivnsfd&amp;rurl=translate.google.sk&amp;sl=cs&amp;twu=1&amp;u=http://cs.wikipedia.org/wiki/Objev&amp;usg=ALkJrhiMWF95_M5hyXb-RJQDlDv2qh0eX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Pravek" TargetMode="External"/><Relationship Id="rId2" Type="http://schemas.openxmlformats.org/officeDocument/2006/relationships/hyperlink" Target="https://sk.wikipedia.org/wiki/Obdob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%C5%BDelez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i="1" dirty="0" smtClean="0"/>
              <a:t>Praveký svet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lavka\Desktop\dej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684" y="1214422"/>
            <a:ext cx="736984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Práca s nástrojmi</a:t>
            </a:r>
            <a:endParaRPr lang="sk-SK" dirty="0"/>
          </a:p>
        </p:txBody>
      </p:sp>
      <p:pic>
        <p:nvPicPr>
          <p:cNvPr id="8194" name="Picture 2" descr="C:\Users\Slavka\Desktop\dej 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867" y="1857364"/>
            <a:ext cx="8679002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Doba bronzová sa delila na tri: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Staršia doba bronzová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Stredná doba bronzová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Mladšia doba bronzová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DOBA BRONDZOVÁ</a:t>
            </a:r>
            <a:endParaRPr lang="sk-SK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Obdobie mladšieho praveku na Slovensku zahŕňa </a:t>
            </a:r>
            <a:r>
              <a:rPr lang="sk-SK" b="1" dirty="0" smtClean="0"/>
              <a:t>dobu bronzovú</a:t>
            </a:r>
            <a:r>
              <a:rPr lang="sk-SK" dirty="0" smtClean="0"/>
              <a:t> (2000 – 750 pred Kr.) </a:t>
            </a:r>
          </a:p>
          <a:p>
            <a:pPr>
              <a:buNone/>
            </a:pPr>
            <a:r>
              <a:rPr lang="sk-SK" dirty="0" smtClean="0"/>
              <a:t> názov dobu bronzovú nazývame podľa </a:t>
            </a:r>
            <a:r>
              <a:rPr lang="sk-SK" b="1" dirty="0" smtClean="0"/>
              <a:t>bronzu – zliatiny medi s cínom</a:t>
            </a:r>
            <a:r>
              <a:rPr lang="sk-SK" dirty="0" smtClean="0"/>
              <a:t>. Objavenie</a:t>
            </a:r>
            <a:r>
              <a:rPr lang="sk-SK" dirty="0" smtClean="0">
                <a:hlinkClick r:id="rId2"/>
              </a:rPr>
              <a:t> </a:t>
            </a:r>
            <a:r>
              <a:rPr lang="sk-SK" dirty="0" smtClean="0"/>
              <a:t>bronzu znamenalo veľký technologický pokrok vo výrobe nástrojov a zbraní a takisto i šperkov. Bronz sa totiž oproti čistým kovom vyznačuje zvýšenou tvrdosťou a odolnosťou.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Nástroje na prácu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Slavka\Desktop\db43c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1" y="2357430"/>
            <a:ext cx="3810027" cy="2857520"/>
          </a:xfrm>
          <a:prstGeom prst="rect">
            <a:avLst/>
          </a:prstGeom>
          <a:noFill/>
        </p:spPr>
      </p:pic>
      <p:pic>
        <p:nvPicPr>
          <p:cNvPr id="9219" name="Picture 3" descr="C:\Users\Slavka\Desktop\438_800_vykoukal7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95494" y="1600200"/>
            <a:ext cx="3448812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Staršia doba </a:t>
            </a:r>
            <a:r>
              <a:rPr lang="sk-SK" dirty="0" err="1" smtClean="0"/>
              <a:t>brondzová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just">
              <a:buNone/>
            </a:pPr>
            <a:r>
              <a:rPr lang="sk-SK" sz="5800" dirty="0" smtClean="0">
                <a:cs typeface="Times New Roman" pitchFamily="18" charset="0"/>
              </a:rPr>
              <a:t>2000 – 1500 pred Kr.) je na Slovensku charakteristická stabilizáciou a zvýšením hustoty osídlenia ako aj hospodárskym a spoločenským rozvojom. Na výrobu bronzu sa využívali žily medených rúd (ťažila sa v oblasti Nízkych Tatier a </a:t>
            </a:r>
            <a:r>
              <a:rPr lang="sk-SK" sz="5800" dirty="0" err="1" smtClean="0">
                <a:cs typeface="Times New Roman" pitchFamily="18" charset="0"/>
              </a:rPr>
              <a:t>Gemera</a:t>
            </a:r>
            <a:r>
              <a:rPr lang="sk-SK" sz="5800" dirty="0" smtClean="0">
                <a:cs typeface="Times New Roman" pitchFamily="18" charset="0"/>
              </a:rPr>
              <a:t>), cín sa získaval len ryžovaním (zdroje boli v Nízkym Tatrách a Slovenskom Rudohorí).</a:t>
            </a:r>
          </a:p>
          <a:p>
            <a:pPr algn="just">
              <a:buNone/>
            </a:pPr>
            <a:r>
              <a:rPr lang="sk-SK" sz="5800" dirty="0" smtClean="0"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sk-SK" sz="5800" dirty="0" smtClean="0">
                <a:cs typeface="Times New Roman" pitchFamily="18" charset="0"/>
              </a:rPr>
              <a:t>Začiatkom staršej bronzovej doby ešte na západnom Slovensku </a:t>
            </a:r>
            <a:r>
              <a:rPr lang="sk-SK" sz="5800" dirty="0" err="1" smtClean="0">
                <a:cs typeface="Times New Roman" pitchFamily="18" charset="0"/>
              </a:rPr>
              <a:t>krátkoprežívala</a:t>
            </a:r>
            <a:r>
              <a:rPr lang="sk-SK" sz="5800" dirty="0" smtClean="0">
                <a:cs typeface="Times New Roman" pitchFamily="18" charset="0"/>
              </a:rPr>
              <a:t> kultúra zvoncových pohárov a na východnom Slovensku skupina východoslovenských mohýl.</a:t>
            </a:r>
          </a:p>
          <a:p>
            <a:pPr algn="just">
              <a:buNone/>
            </a:pPr>
            <a:r>
              <a:rPr lang="sk-SK" sz="5800" dirty="0" smtClean="0"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sk-SK" sz="5800" dirty="0" smtClean="0">
                <a:cs typeface="Times New Roman" pitchFamily="18" charset="0"/>
              </a:rPr>
              <a:t>„Skutočnými“ kultúrami doby bronzovej sú však až </a:t>
            </a:r>
            <a:r>
              <a:rPr lang="sk-SK" sz="5800" b="1" dirty="0" smtClean="0">
                <a:cs typeface="Times New Roman" pitchFamily="18" charset="0"/>
              </a:rPr>
              <a:t>nitrianska (západ) a </a:t>
            </a:r>
            <a:r>
              <a:rPr lang="sk-SK" sz="5800" b="1" dirty="0" err="1" smtClean="0">
                <a:cs typeface="Times New Roman" pitchFamily="18" charset="0"/>
              </a:rPr>
              <a:t>koštianska</a:t>
            </a:r>
            <a:r>
              <a:rPr lang="sk-SK" sz="5800" b="1" dirty="0" smtClean="0">
                <a:cs typeface="Times New Roman" pitchFamily="18" charset="0"/>
              </a:rPr>
              <a:t> (východ)kultúra.</a:t>
            </a:r>
            <a:r>
              <a:rPr lang="sk-SK" sz="5800" dirty="0" smtClean="0">
                <a:cs typeface="Times New Roman" pitchFamily="18" charset="0"/>
              </a:rPr>
              <a:t> Obe kultúry mali spoločné niektoré charakteristické črty: rozsiahle kostrové pohrebiská, kovové ozdoby tvaru vŕbového listu, výroba drôtených šperkov, ihlice a najstaršie bronzové sekery v strednej Európe. </a:t>
            </a:r>
            <a:r>
              <a:rPr lang="sk-SK" sz="5800" dirty="0" err="1" smtClean="0">
                <a:cs typeface="Times New Roman" pitchFamily="18" charset="0"/>
              </a:rPr>
              <a:t>Koštianska</a:t>
            </a:r>
            <a:r>
              <a:rPr lang="sk-SK" sz="5800" dirty="0" smtClean="0">
                <a:cs typeface="Times New Roman" pitchFamily="18" charset="0"/>
              </a:rPr>
              <a:t> kultúra má svoje náleziská v Čani, Košťanoch, </a:t>
            </a:r>
            <a:r>
              <a:rPr lang="sk-SK" sz="5800" dirty="0" err="1" smtClean="0">
                <a:cs typeface="Times New Roman" pitchFamily="18" charset="0"/>
              </a:rPr>
              <a:t>Valalikách</a:t>
            </a:r>
            <a:r>
              <a:rPr lang="sk-SK" sz="5800" dirty="0" smtClean="0">
                <a:cs typeface="Times New Roman" pitchFamily="18" charset="0"/>
              </a:rPr>
              <a:t>, Nižnej </a:t>
            </a:r>
            <a:r>
              <a:rPr lang="sk-SK" sz="5800" dirty="0" err="1" smtClean="0">
                <a:cs typeface="Times New Roman" pitchFamily="18" charset="0"/>
              </a:rPr>
              <a:t>Myšli</a:t>
            </a:r>
            <a:r>
              <a:rPr lang="sk-SK" sz="5800" dirty="0" smtClean="0">
                <a:cs typeface="Times New Roman" pitchFamily="18" charset="0"/>
              </a:rPr>
              <a:t>, Žehre, Spišských Tomášovciach.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Doba </a:t>
            </a:r>
            <a:r>
              <a:rPr lang="sk-SK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želEzná</a:t>
            </a:r>
            <a:endParaRPr lang="sk-SK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Železná doba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alebo lingvisticky nesprávne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doba železná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(na Slovensku: cca 750 pred Kr. – prelom letopočtu)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je </a:t>
            </a:r>
            <a:r>
              <a:rPr lang="sk-SK" dirty="0" smtClean="0">
                <a:latin typeface="Times New Roman" pitchFamily="18" charset="0"/>
                <a:cs typeface="Times New Roman" pitchFamily="18" charset="0"/>
                <a:hlinkClick r:id="rId2" tooltip="Obdobie"/>
              </a:rPr>
              <a:t>obdobie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v dejinách </a:t>
            </a:r>
            <a:r>
              <a:rPr lang="sk-SK" dirty="0" smtClean="0">
                <a:latin typeface="Times New Roman" pitchFamily="18" charset="0"/>
                <a:cs typeface="Times New Roman" pitchFamily="18" charset="0"/>
                <a:hlinkClick r:id="rId3" tooltip="Pravek"/>
              </a:rPr>
              <a:t>praveku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a archeológii, v ktorom sa bežne začali používať </a:t>
            </a:r>
            <a:r>
              <a:rPr lang="sk-SK" dirty="0" smtClean="0">
                <a:latin typeface="Times New Roman" pitchFamily="18" charset="0"/>
                <a:cs typeface="Times New Roman" pitchFamily="18" charset="0"/>
                <a:hlinkClick r:id="rId4" tooltip="Železo"/>
              </a:rPr>
              <a:t>železné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nástroje a zbrane.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Doba železná sa delila na  :</a:t>
            </a:r>
          </a:p>
          <a:p>
            <a:pPr>
              <a:buNone/>
            </a:pPr>
            <a:r>
              <a:rPr lang="sk-SK" dirty="0" smtClean="0"/>
              <a:t> staršia – Halštatská (podľa rakúskeho Hallstatt) – 700 – 400 pred Kr.</a:t>
            </a:r>
          </a:p>
          <a:p>
            <a:pPr>
              <a:buNone/>
            </a:pPr>
            <a:r>
              <a:rPr lang="sk-SK" dirty="0" smtClean="0"/>
              <a:t>mladšia – Laténska (podľa švajčiarskeho La </a:t>
            </a:r>
            <a:r>
              <a:rPr lang="sk-SK" dirty="0" err="1" smtClean="0"/>
              <a:t>Téne</a:t>
            </a:r>
            <a:r>
              <a:rPr lang="sk-SK" dirty="0" smtClean="0"/>
              <a:t>) – 400 – 1 pred Kr.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Obrázky z doby železnej </a:t>
            </a:r>
          </a:p>
          <a:p>
            <a:pPr>
              <a:buNone/>
            </a:pPr>
            <a:r>
              <a:rPr lang="sk-SK" dirty="0" smtClean="0"/>
              <a:t>Keltský bojovník</a:t>
            </a:r>
          </a:p>
          <a:p>
            <a:endParaRPr lang="sk-SK" dirty="0"/>
          </a:p>
        </p:txBody>
      </p:sp>
      <p:pic>
        <p:nvPicPr>
          <p:cNvPr id="5" name="Zástupný symbol obsahu 4" descr="Sťahovani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5521" y="1500174"/>
            <a:ext cx="3559902" cy="485778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Keltský symbol</a:t>
            </a:r>
            <a:endParaRPr lang="sk-SK" dirty="0"/>
          </a:p>
        </p:txBody>
      </p:sp>
      <p:pic>
        <p:nvPicPr>
          <p:cNvPr id="12290" name="Picture 2" descr="C:\Users\Slavka\Desktop\image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285992"/>
            <a:ext cx="4776041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Pravek </a:t>
            </a:r>
            <a:r>
              <a:rPr lang="sk-SK" dirty="0" err="1" smtClean="0"/>
              <a:t>zaČína</a:t>
            </a:r>
            <a:r>
              <a:rPr lang="sk-SK" dirty="0" smtClean="0"/>
              <a:t> ?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2000240"/>
            <a:ext cx="8458200" cy="2800360"/>
          </a:xfrm>
        </p:spPr>
        <p:txBody>
          <a:bodyPr>
            <a:norm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Začiatok praveku súvisí s vývojom človeka.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Pravek začína, keď sa predchodcovia človeka začali odlišovať od ostatných živočíchov začali chodiť vzpriamene, používať nástroje, vytvárať spoločenstvá, začali 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premýšľať.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71500"/>
            <a:ext cx="6143667" cy="59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03892"/>
            <a:ext cx="7701566" cy="533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lavka\Desktop\mi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049" y="1500174"/>
            <a:ext cx="7867457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"/>
            <a:ext cx="8429684" cy="691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lavka\Desktop\clovek-vzprimeny-a-rozumn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143668" cy="488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Obdobie praveku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i="1" dirty="0" smtClean="0"/>
              <a:t>Delenie: sa určovalo podľa používaného materiálu k výrobe nástrojov</a:t>
            </a:r>
          </a:p>
          <a:p>
            <a:pPr>
              <a:buNone/>
            </a:pPr>
            <a:r>
              <a:rPr lang="sk-SK" b="1" i="1" dirty="0" smtClean="0"/>
              <a:t>Tak vznikli tri doby:</a:t>
            </a:r>
          </a:p>
          <a:p>
            <a:pPr>
              <a:buNone/>
            </a:pPr>
            <a:endParaRPr lang="sk-SK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DOBA KAMENNÁ</a:t>
            </a: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DOBA BRONDZOVÁ</a:t>
            </a: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DOBA </a:t>
            </a:r>
            <a:r>
              <a:rPr lang="sk-SK" b="1" i="1" dirty="0" smtClean="0">
                <a:solidFill>
                  <a:srgbClr val="FF0000"/>
                </a:solidFill>
              </a:rPr>
              <a:t>ŽELEZNÁ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Doba </a:t>
            </a:r>
            <a:r>
              <a:rPr lang="sk-SK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Kamenná</a:t>
            </a:r>
            <a:endParaRPr lang="sk-SK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Začala asi pred troma miliónmi rokov a končí asi</a:t>
            </a:r>
          </a:p>
          <a:p>
            <a:pPr>
              <a:buNone/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2 000 rokov pred naším letopočtom.</a:t>
            </a:r>
          </a:p>
          <a:p>
            <a:pPr>
              <a:buNone/>
            </a:pPr>
            <a:endParaRPr lang="sk-SK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Doba kamenná je najdlhšia doba praveku.</a:t>
            </a:r>
          </a:p>
          <a:p>
            <a:pPr>
              <a:buNone/>
            </a:pPr>
            <a:endParaRPr lang="sk-SK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Ľudia vyrábali nástroje a zbrane z kameňa.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Nástroje na lov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Slavka\Desktop\velky-pal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823669"/>
            <a:ext cx="5643602" cy="3656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lavka\Desktop\16-e-sekera-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75159"/>
            <a:ext cx="3312044" cy="5954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87868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235</Words>
  <Application>Microsoft Office PowerPoint</Application>
  <PresentationFormat>Prezentácia na obrazovke (4:3)</PresentationFormat>
  <Paragraphs>44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Cestovanie</vt:lpstr>
      <vt:lpstr>Praveký svet</vt:lpstr>
      <vt:lpstr>Pravek zaČína ?</vt:lpstr>
      <vt:lpstr>Snímka 3</vt:lpstr>
      <vt:lpstr>Snímka 4</vt:lpstr>
      <vt:lpstr>Obdobie praveku</vt:lpstr>
      <vt:lpstr>Doba Kamenná</vt:lpstr>
      <vt:lpstr>Nástroje na lov </vt:lpstr>
      <vt:lpstr>Snímka 8</vt:lpstr>
      <vt:lpstr>Snímka 9</vt:lpstr>
      <vt:lpstr>Snímka 10</vt:lpstr>
      <vt:lpstr>Práca s nástrojmi</vt:lpstr>
      <vt:lpstr>Snímka 12</vt:lpstr>
      <vt:lpstr>DOBA BRONDZOVÁ</vt:lpstr>
      <vt:lpstr>Nástroje na prácu </vt:lpstr>
      <vt:lpstr>Staršia doba brondzová</vt:lpstr>
      <vt:lpstr>Doba želEzná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Praveký svet</dc:title>
  <dc:creator>Slavka</dc:creator>
  <cp:lastModifiedBy>Slavka</cp:lastModifiedBy>
  <cp:revision>2</cp:revision>
  <dcterms:created xsi:type="dcterms:W3CDTF">2017-05-10T17:02:43Z</dcterms:created>
  <dcterms:modified xsi:type="dcterms:W3CDTF">2017-05-10T19:10:22Z</dcterms:modified>
</cp:coreProperties>
</file>