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59" r:id="rId9"/>
    <p:sldId id="263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7FF126D-66D8-40A3-9DBD-CE37DB76202C}" type="datetimeFigureOut">
              <a:rPr lang="sk-SK" smtClean="0"/>
              <a:pPr/>
              <a:t>6. 4. 2020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F7AC63-9A10-449A-85BC-6B26E7269E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TELESÁ A LÁTKY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sz="2400" dirty="0"/>
          </a:p>
          <a:p>
            <a:r>
              <a:rPr lang="sk-SK" sz="2400" dirty="0">
                <a:solidFill>
                  <a:schemeClr val="tx1"/>
                </a:solidFill>
              </a:rPr>
              <a:t>Čo sú telesá a čo sú látky?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KVAPALNNÉ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sk-SK" dirty="0"/>
          </a:p>
          <a:p>
            <a:r>
              <a:rPr lang="sk-SK" dirty="0"/>
              <a:t>voda</a:t>
            </a:r>
          </a:p>
          <a:p>
            <a:r>
              <a:rPr lang="sk-SK" dirty="0"/>
              <a:t>ocot</a:t>
            </a:r>
          </a:p>
          <a:p>
            <a:r>
              <a:rPr lang="sk-SK" dirty="0"/>
              <a:t>čaj</a:t>
            </a:r>
          </a:p>
          <a:p>
            <a:r>
              <a:rPr lang="sk-SK" dirty="0"/>
              <a:t>benzín</a:t>
            </a:r>
          </a:p>
        </p:txBody>
      </p:sp>
      <p:pic>
        <p:nvPicPr>
          <p:cNvPr id="4" name="Obrázok 3" descr="voda,-kvapky-1682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857232"/>
            <a:ext cx="3679056" cy="2943245"/>
          </a:xfrm>
          <a:prstGeom prst="rect">
            <a:avLst/>
          </a:prstGeom>
        </p:spPr>
      </p:pic>
      <p:pic>
        <p:nvPicPr>
          <p:cNvPr id="5" name="Obrázok 4" descr="SPI208d63_paliv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4000504"/>
            <a:ext cx="3619510" cy="257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Vlastnosti látok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Pevné</a:t>
            </a:r>
          </a:p>
          <a:p>
            <a:r>
              <a:rPr lang="sk-SK" dirty="0"/>
              <a:t>nemenia svoj tvar </a:t>
            </a:r>
          </a:p>
          <a:p>
            <a:r>
              <a:rPr lang="sk-SK" dirty="0"/>
              <a:t>majú rôznu tvrdosť</a:t>
            </a:r>
          </a:p>
          <a:p>
            <a:r>
              <a:rPr lang="sk-SK" dirty="0"/>
              <a:t>môžu byť krehké, pružné, tvárne</a:t>
            </a:r>
          </a:p>
          <a:p>
            <a:endParaRPr lang="sk-SK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00034" y="357166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Kvapalné</a:t>
            </a:r>
          </a:p>
          <a:p>
            <a:r>
              <a:rPr lang="sk-SK" dirty="0"/>
              <a:t>sú tekuté</a:t>
            </a:r>
          </a:p>
          <a:p>
            <a:r>
              <a:rPr lang="sk-SK" dirty="0"/>
              <a:t>dajú sa prelievať</a:t>
            </a:r>
          </a:p>
          <a:p>
            <a:r>
              <a:rPr lang="sk-SK" dirty="0"/>
              <a:t>nedajú sa stlačiť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28596" y="285728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Plynné</a:t>
            </a:r>
          </a:p>
          <a:p>
            <a:r>
              <a:rPr lang="sk-SK" dirty="0"/>
              <a:t>sú stlačiteľné</a:t>
            </a:r>
          </a:p>
          <a:p>
            <a:r>
              <a:rPr lang="sk-SK" dirty="0"/>
              <a:t>menia svoj tvar</a:t>
            </a:r>
          </a:p>
          <a:p>
            <a:r>
              <a:rPr lang="sk-SK" dirty="0"/>
              <a:t>dajú sa prelievať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sk-SK" dirty="0"/>
              <a:t>Napíš čo najviac telies len z dreva:</a:t>
            </a:r>
          </a:p>
          <a:p>
            <a:pPr>
              <a:buNone/>
            </a:pPr>
            <a:r>
              <a:rPr lang="sk-SK" dirty="0"/>
              <a:t>-kocky, stôl, stolička, skriňa, lata z dreva.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Test-Látky a telesá 3.poradie-internet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TELESÁ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   </a:t>
            </a:r>
          </a:p>
          <a:p>
            <a:pPr algn="ctr">
              <a:buNone/>
            </a:pP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Je to osoba, zviera, rastlina a vec.</a:t>
            </a:r>
          </a:p>
          <a:p>
            <a:r>
              <a:rPr lang="sk-SK" dirty="0"/>
              <a:t>telesá sú všetky, predmety ktoré vidíme a ktoré nás obklopujú</a:t>
            </a:r>
          </a:p>
          <a:p>
            <a:r>
              <a:rPr lang="sk-SK" dirty="0"/>
              <a:t>je to každá vec, ktorá má svoj tvar a určitý objem a má svoje miesto</a:t>
            </a:r>
          </a:p>
          <a:p>
            <a:r>
              <a:rPr lang="sk-SK" dirty="0"/>
              <a:t>telesá sú zložené z rozličných látok</a:t>
            </a:r>
          </a:p>
          <a:p>
            <a:pPr>
              <a:buFontTx/>
              <a:buChar char="-"/>
            </a:pPr>
            <a:endParaRPr lang="sk-SK" dirty="0"/>
          </a:p>
          <a:p>
            <a:pPr>
              <a:buFontTx/>
              <a:buChar char="-"/>
            </a:pPr>
            <a:endParaRPr lang="sk-SK" dirty="0"/>
          </a:p>
          <a:p>
            <a:pPr>
              <a:buFontTx/>
              <a:buChar char="-"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Vlastností telies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sk-SK" dirty="0"/>
          </a:p>
          <a:p>
            <a:r>
              <a:rPr lang="sk-SK" dirty="0"/>
              <a:t>môžeme zisťovať svojimi zmyslami </a:t>
            </a:r>
          </a:p>
          <a:p>
            <a:r>
              <a:rPr lang="sk-SK" dirty="0"/>
              <a:t>odlišuje sa tvarom, farbou, veľkosťou a materiálom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2587768" cy="1257296"/>
          </a:xfrm>
        </p:spPr>
        <p:txBody>
          <a:bodyPr/>
          <a:lstStyle/>
          <a:p>
            <a:r>
              <a:rPr lang="sk-SK" dirty="0"/>
              <a:t>hmat</a:t>
            </a:r>
          </a:p>
          <a:p>
            <a:r>
              <a:rPr lang="sk-SK" dirty="0"/>
              <a:t>zrak</a:t>
            </a:r>
          </a:p>
          <a:p>
            <a:endParaRPr lang="sk-SK" dirty="0"/>
          </a:p>
        </p:txBody>
      </p:sp>
      <p:pic>
        <p:nvPicPr>
          <p:cNvPr id="1026" name="Picture 2" descr="C:\Users\Slavka\Desktop\ruk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14818"/>
            <a:ext cx="1905000" cy="2219325"/>
          </a:xfrm>
          <a:prstGeom prst="rect">
            <a:avLst/>
          </a:prstGeom>
          <a:noFill/>
        </p:spPr>
      </p:pic>
      <p:pic>
        <p:nvPicPr>
          <p:cNvPr id="1027" name="Picture 3" descr="C:\Users\Slavka\Desktop\ok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4200" y="4230688"/>
            <a:ext cx="3048000" cy="1495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TELESÁ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115064" cy="3257560"/>
          </a:xfrm>
        </p:spPr>
        <p:txBody>
          <a:bodyPr/>
          <a:lstStyle/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Poznáme:</a:t>
            </a:r>
            <a:endParaRPr lang="sk-SK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sk-SK" dirty="0">
                <a:solidFill>
                  <a:schemeClr val="bg2">
                    <a:lumMod val="50000"/>
                  </a:schemeClr>
                </a:solidFill>
              </a:rPr>
              <a:t>TUHÉ (PEVNÉ)</a:t>
            </a:r>
          </a:p>
          <a:p>
            <a:r>
              <a:rPr lang="sk-SK" dirty="0"/>
              <a:t>pero,</a:t>
            </a:r>
          </a:p>
          <a:p>
            <a:r>
              <a:rPr lang="sk-SK" dirty="0"/>
              <a:t>budova,</a:t>
            </a:r>
          </a:p>
          <a:p>
            <a:r>
              <a:rPr lang="sk-SK" dirty="0"/>
              <a:t>stolička,</a:t>
            </a:r>
          </a:p>
          <a:p>
            <a:r>
              <a:rPr lang="sk-SK" dirty="0"/>
              <a:t>zošit</a:t>
            </a:r>
          </a:p>
          <a:p>
            <a:pPr>
              <a:buNone/>
            </a:pPr>
            <a:endParaRPr lang="sk-SK" dirty="0">
              <a:solidFill>
                <a:srgbClr val="FFFF00"/>
              </a:solidFill>
            </a:endParaRP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</p:txBody>
      </p:sp>
      <p:pic>
        <p:nvPicPr>
          <p:cNvPr id="5" name="Zástupný symbol obsahu 4" descr="predmety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643042" y="4714884"/>
            <a:ext cx="6150591" cy="189102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KVAPALNÉ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voda v pohári</a:t>
            </a:r>
          </a:p>
          <a:p>
            <a:r>
              <a:rPr lang="sk-SK" dirty="0"/>
              <a:t>benzín v pílke</a:t>
            </a:r>
          </a:p>
          <a:p>
            <a:r>
              <a:rPr lang="sk-SK" dirty="0"/>
              <a:t>dažďová kvapka</a:t>
            </a:r>
          </a:p>
        </p:txBody>
      </p:sp>
      <p:pic>
        <p:nvPicPr>
          <p:cNvPr id="5" name="Zástupný symbol obsahu 4" descr="kvapalne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643042" y="4000504"/>
            <a:ext cx="2571768" cy="2266643"/>
          </a:xfrm>
        </p:spPr>
      </p:pic>
      <p:pic>
        <p:nvPicPr>
          <p:cNvPr id="10" name="Obrázok 9" descr="77605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571480"/>
            <a:ext cx="3810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PLYNNÉ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vzduch v lopte</a:t>
            </a:r>
          </a:p>
          <a:p>
            <a:r>
              <a:rPr lang="sk-SK" dirty="0"/>
              <a:t>dym v komíne</a:t>
            </a:r>
          </a:p>
          <a:p>
            <a:r>
              <a:rPr lang="sk-SK" dirty="0"/>
              <a:t>vzduch v pľúcach</a:t>
            </a:r>
          </a:p>
          <a:p>
            <a:r>
              <a:rPr lang="sk-SK" dirty="0"/>
              <a:t>vzduch v triede</a:t>
            </a:r>
          </a:p>
        </p:txBody>
      </p:sp>
      <p:pic>
        <p:nvPicPr>
          <p:cNvPr id="5" name="Zástupný symbol obsahu 4" descr="plynne (1)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l="53169"/>
          <a:stretch>
            <a:fillRect/>
          </a:stretch>
        </p:blipFill>
        <p:spPr>
          <a:xfrm>
            <a:off x="4357686" y="1357298"/>
            <a:ext cx="3213099" cy="3474373"/>
          </a:xfrm>
        </p:spPr>
      </p:pic>
      <p:pic>
        <p:nvPicPr>
          <p:cNvPr id="6" name="Obrázok 5" descr="Sťahovan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4143356"/>
            <a:ext cx="2714644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TUHÉ ( pevné)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Poznáme látky:</a:t>
            </a:r>
            <a:endParaRPr lang="sk-SK" dirty="0">
              <a:solidFill>
                <a:srgbClr val="FFFF00"/>
              </a:solidFill>
            </a:endParaRPr>
          </a:p>
          <a:p>
            <a:r>
              <a:rPr lang="sk-SK" dirty="0"/>
              <a:t>drevo</a:t>
            </a:r>
          </a:p>
          <a:p>
            <a:r>
              <a:rPr lang="sk-SK" dirty="0"/>
              <a:t>kameň</a:t>
            </a:r>
          </a:p>
          <a:p>
            <a:r>
              <a:rPr lang="sk-SK" dirty="0"/>
              <a:t> papier</a:t>
            </a:r>
          </a:p>
          <a:p>
            <a:r>
              <a:rPr lang="sk-SK" dirty="0"/>
              <a:t> ľad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" name="Zástupný symbol obsahu 4" descr="Sťahovanie (1)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857488" y="1857364"/>
            <a:ext cx="2762250" cy="1657350"/>
          </a:xfrm>
        </p:spPr>
      </p:pic>
      <p:pic>
        <p:nvPicPr>
          <p:cNvPr id="6" name="Obrázok 5" descr="three-cartoon-rocks_13341606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2714620"/>
            <a:ext cx="2506996" cy="1849990"/>
          </a:xfrm>
          <a:prstGeom prst="rect">
            <a:avLst/>
          </a:prstGeom>
        </p:spPr>
      </p:pic>
      <p:pic>
        <p:nvPicPr>
          <p:cNvPr id="7" name="Obrázok 6" descr="Sťahovanie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4286256"/>
            <a:ext cx="270510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LÁTKY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  <a:p>
            <a:r>
              <a:rPr lang="sk-SK" dirty="0"/>
              <a:t>materiál, z ktorého je teleso vyrobené je látka</a:t>
            </a:r>
          </a:p>
          <a:p>
            <a:r>
              <a:rPr lang="sk-SK" dirty="0"/>
              <a:t>látky majú tiež rôzne vlastností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PLYNNÉ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sk-SK" dirty="0"/>
          </a:p>
          <a:p>
            <a:r>
              <a:rPr lang="sk-SK" dirty="0"/>
              <a:t>dym</a:t>
            </a:r>
          </a:p>
          <a:p>
            <a:r>
              <a:rPr lang="sk-SK" dirty="0"/>
              <a:t>kyslík</a:t>
            </a:r>
          </a:p>
          <a:p>
            <a:r>
              <a:rPr lang="sk-SK" dirty="0"/>
              <a:t>vodná para</a:t>
            </a:r>
          </a:p>
        </p:txBody>
      </p:sp>
      <p:pic>
        <p:nvPicPr>
          <p:cNvPr id="4" name="Obrázok 3" descr="vareni-v-pa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2143116"/>
            <a:ext cx="4615854" cy="30796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174</TotalTime>
  <Words>208</Words>
  <Application>Microsoft Office PowerPoint</Application>
  <PresentationFormat>Prezentácia na obrazovke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Century Schoolbook</vt:lpstr>
      <vt:lpstr>Wingdings</vt:lpstr>
      <vt:lpstr>Wingdings 2</vt:lpstr>
      <vt:lpstr>Arkáda</vt:lpstr>
      <vt:lpstr>TELESÁ A LÁTKY</vt:lpstr>
      <vt:lpstr>TELESÁ</vt:lpstr>
      <vt:lpstr>Vlastností telies</vt:lpstr>
      <vt:lpstr>TELESÁ</vt:lpstr>
      <vt:lpstr>KVAPALNÉ</vt:lpstr>
      <vt:lpstr>PLYNNÉ</vt:lpstr>
      <vt:lpstr>TUHÉ ( pevné)</vt:lpstr>
      <vt:lpstr>LÁTKY</vt:lpstr>
      <vt:lpstr>PLYNNÉ</vt:lpstr>
      <vt:lpstr>KVAPALNNÉ</vt:lpstr>
      <vt:lpstr>Vlastnosti látok</vt:lpstr>
      <vt:lpstr>Prezentácia programu PowerPoint</vt:lpstr>
      <vt:lpstr>Prezentácia programu PowerPoint</vt:lpstr>
      <vt:lpstr>Prezentácia programu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TELESÁ A LÁTKY</dc:title>
  <dc:creator>Slavka</dc:creator>
  <cp:lastModifiedBy>PC</cp:lastModifiedBy>
  <cp:revision>21</cp:revision>
  <dcterms:created xsi:type="dcterms:W3CDTF">2016-10-02T10:53:08Z</dcterms:created>
  <dcterms:modified xsi:type="dcterms:W3CDTF">2020-04-06T12:32:26Z</dcterms:modified>
</cp:coreProperties>
</file>