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B582F2-DC6D-4742-A334-A31DC8D7E22E}" type="datetimeFigureOut">
              <a:rPr lang="sk-SK" smtClean="0"/>
              <a:t>5. 2. 2017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A041FA8-443B-465A-A0CC-8AE100B375B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Domáce zvieratá   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Domáce zviera</a:t>
            </a:r>
            <a:r>
              <a:rPr lang="sk-SK" dirty="0"/>
              <a:t> je živočích držaný počas väčšieho počtu generácií za zvláštnych, človekom formovaných podmienok. Od </a:t>
            </a:r>
            <a:r>
              <a:rPr lang="sk-SK" dirty="0" smtClean="0"/>
              <a:t>zvierat, </a:t>
            </a:r>
            <a:r>
              <a:rPr lang="sk-SK" dirty="0"/>
              <a:t>z ktorých sa vyvinuli sa odlišujú výzorom, funkčne aj správaním.</a:t>
            </a:r>
          </a:p>
          <a:p>
            <a:endParaRPr lang="sk-SK" dirty="0"/>
          </a:p>
        </p:txBody>
      </p:sp>
      <p:pic>
        <p:nvPicPr>
          <p:cNvPr id="4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356363"/>
            <a:ext cx="3754801" cy="250163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Domáce zvieratá existujú už najmenej 10 000 rokov, najstaršími sú ovca, koza, krava a pes, ktoré sa spočiatku len konzumovali (vrátane psa) alebo používali ako surovina. Využitie nosnej sily zvierat pribudlo až neskôr.</a:t>
            </a:r>
          </a:p>
          <a:p>
            <a:endParaRPr lang="sk-SK" dirty="0"/>
          </a:p>
        </p:txBody>
      </p:sp>
      <p:pic>
        <p:nvPicPr>
          <p:cNvPr id="4" name="Picture 8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149080"/>
            <a:ext cx="3323862" cy="249289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domácich zvierat je nízky (asi 20 rodov cicavcov, asi 20 rodov vtákov, kapry, včely, priadky morušové a niekoľko ďalších bezstavovcov). </a:t>
            </a:r>
            <a:endParaRPr lang="sk-SK" dirty="0"/>
          </a:p>
        </p:txBody>
      </p:sp>
      <p:pic>
        <p:nvPicPr>
          <p:cNvPr id="4" name="Picture 6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789040"/>
            <a:ext cx="4267223" cy="283370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4381500" cy="257175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060848"/>
            <a:ext cx="2914650" cy="4381501"/>
          </a:xfrm>
          <a:prstGeom prst="rect">
            <a:avLst/>
          </a:prstGeom>
          <a:noFill/>
        </p:spPr>
      </p:pic>
      <p:pic>
        <p:nvPicPr>
          <p:cNvPr id="2050" name="Picture 2" descr="Výsledok vyhľadávania obrázkov pre dopyt domáce zvieratá mac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284984"/>
            <a:ext cx="4476750" cy="33623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624736" cy="662473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Ďakujem za pozornosť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22</Words>
  <Application>Microsoft Office PowerPoint</Application>
  <PresentationFormat>Prezentácia na obrazovke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Luxusný</vt:lpstr>
      <vt:lpstr>Domáce zvieratá    </vt:lpstr>
      <vt:lpstr>Snímka 2</vt:lpstr>
      <vt:lpstr>Snímka 3</vt:lpstr>
      <vt:lpstr>Snímka 4</vt:lpstr>
      <vt:lpstr>Snímka 5</vt:lpstr>
      <vt:lpstr>Snímka 6</vt:lpstr>
      <vt:lpstr>Ďakujem za pozornosť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Domáce zvieratá    </dc:title>
  <dc:creator>PCDoma</dc:creator>
  <cp:lastModifiedBy>PCDoma</cp:lastModifiedBy>
  <cp:revision>1</cp:revision>
  <dcterms:created xsi:type="dcterms:W3CDTF">2017-02-05T15:10:29Z</dcterms:created>
  <dcterms:modified xsi:type="dcterms:W3CDTF">2017-02-05T15:17:16Z</dcterms:modified>
</cp:coreProperties>
</file>