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0" r:id="rId14"/>
    <p:sldId id="271" r:id="rId15"/>
    <p:sldId id="288" r:id="rId16"/>
    <p:sldId id="289" r:id="rId17"/>
    <p:sldId id="290" r:id="rId18"/>
    <p:sldId id="291" r:id="rId19"/>
    <p:sldId id="292" r:id="rId20"/>
    <p:sldId id="293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6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CDoma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9933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14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05T21:05:10.247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4F7B-FE54-4938-8166-53195AE41094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2B26-0C96-44F6-9BAD-1A77894D4C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4F7B-FE54-4938-8166-53195AE41094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2B26-0C96-44F6-9BAD-1A77894D4C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4F7B-FE54-4938-8166-53195AE41094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2B26-0C96-44F6-9BAD-1A77894D4C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4F7B-FE54-4938-8166-53195AE41094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2B26-0C96-44F6-9BAD-1A77894D4C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4F7B-FE54-4938-8166-53195AE41094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2B26-0C96-44F6-9BAD-1A77894D4C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4F7B-FE54-4938-8166-53195AE41094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2B26-0C96-44F6-9BAD-1A77894D4C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4F7B-FE54-4938-8166-53195AE41094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2B26-0C96-44F6-9BAD-1A77894D4C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4F7B-FE54-4938-8166-53195AE41094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2B26-0C96-44F6-9BAD-1A77894D4C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4F7B-FE54-4938-8166-53195AE41094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2B26-0C96-44F6-9BAD-1A77894D4C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4F7B-FE54-4938-8166-53195AE41094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2B26-0C96-44F6-9BAD-1A77894D4C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4F7B-FE54-4938-8166-53195AE41094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2B26-0C96-44F6-9BAD-1A77894D4C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4F7B-FE54-4938-8166-53195AE41094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2B26-0C96-44F6-9BAD-1A77894D4CD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Doma\Desktop\meran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PCDoma\Desktop\rozmery-teles-lovek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PCDoma\Desktop\slide10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8892480" cy="6669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7740352" y="1340768"/>
            <a:ext cx="10801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1267" name="Picture 3" descr="C:\Users\PCDoma\Desktop\slide11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1052736"/>
            <a:ext cx="9324528" cy="69933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PCDoma\Desktop\jednotky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PCDoma\Desktop\d-kov-meradl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468544" cy="7101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Doma\Desktop\slide13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CDoma\Desktop\slide12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5215887">
            <a:off x="4152532" y="2447050"/>
            <a:ext cx="4004267" cy="300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CDoma\Desktop\slide12-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038600" cy="3028950"/>
          </a:xfrm>
          <a:prstGeom prst="rect">
            <a:avLst/>
          </a:prstGeom>
          <a:noFill/>
        </p:spPr>
      </p:pic>
      <p:pic>
        <p:nvPicPr>
          <p:cNvPr id="3075" name="Picture 3" descr="C:\Users\PCDoma\Desktop\slide13-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641178"/>
            <a:ext cx="5622429" cy="42168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CDoma\Desktop\slide14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62" y="80962"/>
            <a:ext cx="9036049" cy="6777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CDoma\Desktop\slide15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053736" cy="67903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CDoma\Desktop\meranie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28600" y="-603448"/>
            <a:ext cx="10728176" cy="8046132"/>
          </a:xfrm>
          <a:prstGeom prst="homePlate">
            <a:avLst/>
          </a:prstGeom>
          <a:noFill/>
        </p:spPr>
      </p:pic>
      <p:sp>
        <p:nvSpPr>
          <p:cNvPr id="3" name="Obdĺžnik 2"/>
          <p:cNvSpPr/>
          <p:nvPr/>
        </p:nvSpPr>
        <p:spPr>
          <a:xfrm>
            <a:off x="8316416" y="-99392"/>
            <a:ext cx="12961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CDoma\Desktop\slide16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3596"/>
            <a:ext cx="8845872" cy="6634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CDoma\Desktop\a-ie-i-historick-d-kov-jednotky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468544" cy="7101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PCDoma\Desktop\slide22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PCDoma\Desktop\slide23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882" y="-20069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PCDoma\Desktop\slide24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CDoma\Desktop\slide25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PCDoma\Desktop\slide26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PCDoma\Desktop\ako-meriame-d-ku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Users\PCDoma\Desktop\prevody-jednotiek-d-ky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PCDoma\Desktop\slide29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CDoma\Desktop\me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Obdĺžnik 2"/>
          <p:cNvSpPr/>
          <p:nvPr/>
        </p:nvSpPr>
        <p:spPr>
          <a:xfrm>
            <a:off x="8388424" y="0"/>
            <a:ext cx="75557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PCDoma\Desktop\slide30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PCDoma\Desktop\slide31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PCDoma\Desktop\slide32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PCDoma\Desktop\slide33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PCDoma\Desktop\slide34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PCDoma\Desktop\slide35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PCDoma\Desktop\akujem-za-pozornos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homePlate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CDoma\Desktop\slide3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Obdĺžnik 2"/>
          <p:cNvSpPr/>
          <p:nvPr/>
        </p:nvSpPr>
        <p:spPr>
          <a:xfrm>
            <a:off x="8460432" y="6093296"/>
            <a:ext cx="683568" cy="76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CDoma\Desktop\slide4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5589" y="0"/>
            <a:ext cx="9359589" cy="8189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CDoma\Desktop\slide5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Meranie dĺžky v súčasnosti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1800" dirty="0" smtClean="0"/>
              <a:t>Dĺžku meriame v súčasnosti meriame rôznymi meradlami.</a:t>
            </a:r>
          </a:p>
          <a:p>
            <a:pPr>
              <a:buNone/>
            </a:pPr>
            <a:endParaRPr lang="sk-SK" sz="1800" dirty="0"/>
          </a:p>
          <a:p>
            <a:pPr>
              <a:buNone/>
            </a:pPr>
            <a:r>
              <a:rPr lang="sk-SK" sz="1800" dirty="0" smtClean="0"/>
              <a:t>Každé meradlo má svoju jednotku merania.</a:t>
            </a:r>
          </a:p>
          <a:p>
            <a:pPr>
              <a:buNone/>
            </a:pPr>
            <a:endParaRPr lang="sk-SK" sz="1800" dirty="0"/>
          </a:p>
          <a:p>
            <a:pPr>
              <a:buNone/>
            </a:pPr>
            <a:r>
              <a:rPr lang="sk-SK" sz="1800" dirty="0" smtClean="0"/>
              <a:t>V modernej dobe sa dá odmerať všetko.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Sú na to meradlá o ktorých si povieme.</a:t>
            </a:r>
          </a:p>
          <a:p>
            <a:pPr>
              <a:buNone/>
            </a:pPr>
            <a:endParaRPr lang="sk-SK" sz="18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PCDoma\Desktop\dal-jednotky-d-ky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PCDoma\Desktop\rozmery-automobilu-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36</Words>
  <Application>Microsoft Office PowerPoint</Application>
  <PresentationFormat>Prezentácia na obrazovke (4:3)</PresentationFormat>
  <Paragraphs>8</Paragraphs>
  <Slides>36</Slides>
  <Notes>0</Notes>
  <HiddenSlides>1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36</vt:i4>
      </vt:variant>
    </vt:vector>
  </HeadingPairs>
  <TitlesOfParts>
    <vt:vector size="39" baseType="lpstr">
      <vt:lpstr>Arial</vt:lpstr>
      <vt:lpstr>Calibri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Meranie dĺžky v súčasnosti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PCDoma</dc:creator>
  <cp:lastModifiedBy>Zs Svedlar</cp:lastModifiedBy>
  <cp:revision>7</cp:revision>
  <dcterms:created xsi:type="dcterms:W3CDTF">2016-11-05T19:18:08Z</dcterms:created>
  <dcterms:modified xsi:type="dcterms:W3CDTF">2019-02-05T08:30:51Z</dcterms:modified>
</cp:coreProperties>
</file>