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6" r:id="rId6"/>
    <p:sldId id="273" r:id="rId7"/>
    <p:sldId id="267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69" r:id="rId16"/>
    <p:sldId id="270" r:id="rId17"/>
    <p:sldId id="268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B846-0B36-4FE0-990B-FB9A3D850B77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41C2-5F3F-437D-86CE-FA0901FB1C6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41C2-5F3F-437D-86CE-FA0901FB1C61}" type="slidenum">
              <a:rPr lang="sk-SK" smtClean="0"/>
              <a:t>17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AAA1-B30A-4539-970F-BB66E53D1C96}" type="datetimeFigureOut">
              <a:rPr lang="sk-SK" smtClean="0"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D916-4651-453F-8A23-E71AFA7A8C3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upload.wikimedia.org/wikipedia/commons/8/8b/North_season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thumb/a/a3/Seasonearth.png/576px-Seasonearth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thumb/8/81/Sunrisebristolchannel.jpg/800px-Sunrisebristolchannel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upload.wikimedia.org/wikipedia/commons/thumb/6/61/Sunset_bojnice.jpg/800px-Sunset_bojnice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 POHYBY </a:t>
            </a:r>
            <a:r>
              <a:rPr lang="sk-SK" dirty="0">
                <a:solidFill>
                  <a:srgbClr val="00B0F0"/>
                </a:solidFill>
              </a:rPr>
              <a:t>Z</a:t>
            </a:r>
            <a:r>
              <a:rPr lang="sk-SK" dirty="0" smtClean="0">
                <a:solidFill>
                  <a:srgbClr val="00B0F0"/>
                </a:solidFill>
              </a:rPr>
              <a:t>EME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067944" y="4293096"/>
            <a:ext cx="3704456" cy="134570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C:\Users\PCDoma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4139952" y="3933056"/>
            <a:ext cx="3448933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Otáčanie Zeme okolo Slnka</a:t>
            </a:r>
            <a:endParaRPr lang="sk-SK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334419"/>
            <a:ext cx="4762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Pohyby Zeme počas ročných období</a:t>
            </a:r>
            <a:endParaRPr lang="sk-SK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PCDoma\Desktop\pohyb_szem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6204" r="16204"/>
          <a:stretch>
            <a:fillRect/>
          </a:stretch>
        </p:blipFill>
        <p:spPr bwMode="auto">
          <a:xfrm>
            <a:off x="323528" y="332656"/>
            <a:ext cx="6696744" cy="5022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00B0F0"/>
                </a:solidFill>
              </a:rPr>
              <a:t>Obeh Zeme okolo Slnka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Rok</a:t>
            </a:r>
            <a:endParaRPr lang="sk-SK" dirty="0"/>
          </a:p>
          <a:p>
            <a:pPr lvl="0"/>
            <a:r>
              <a:rPr lang="sk-SK" dirty="0"/>
              <a:t>Zem obieha okolo Slnka po svojej obežnej dráhe, ktorá má tvar </a:t>
            </a:r>
            <a:r>
              <a:rPr lang="sk-SK" b="1" dirty="0"/>
              <a:t>elipsy</a:t>
            </a:r>
            <a:r>
              <a:rPr lang="sk-SK" dirty="0"/>
              <a:t>.</a:t>
            </a:r>
          </a:p>
          <a:p>
            <a:pPr lvl="0"/>
            <a:r>
              <a:rPr lang="sk-SK" b="1" dirty="0"/>
              <a:t>Jeden obeh Zeme okolo Slnka trvá zaokrúhlene jeden rok - 365 dní a 6 hodín.</a:t>
            </a:r>
            <a:endParaRPr lang="sk-SK" dirty="0"/>
          </a:p>
          <a:p>
            <a:pPr lvl="0"/>
            <a:r>
              <a:rPr lang="sk-SK" b="1" dirty="0"/>
              <a:t>Tri roky nasledujúce po sebe majú 365 dní a štvrtý rok – priestupný má 366 dní.</a:t>
            </a:r>
            <a:endParaRPr lang="sk-SK" dirty="0"/>
          </a:p>
          <a:p>
            <a:pPr lvl="0"/>
            <a:r>
              <a:rPr lang="sk-SK" dirty="0"/>
              <a:t>Elipsovitá dráha, po ktorej Zem obieha okolo Slnka spôsobuje, že Zem nie je vždy rovnako vzdialená od Slnka,</a:t>
            </a:r>
          </a:p>
          <a:p>
            <a:pPr lvl="0"/>
            <a:r>
              <a:rPr lang="sk-SK" dirty="0"/>
              <a:t>Zem je najbližšie k Slnku začiatkom januára a najviac vzdialená je začiatkom júla.</a:t>
            </a:r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Obeh Zeme okolo Slnka</a:t>
            </a:r>
            <a:endParaRPr lang="sk-SK" dirty="0"/>
          </a:p>
        </p:txBody>
      </p:sp>
      <p:pic>
        <p:nvPicPr>
          <p:cNvPr id="4" name="Zástupný symbol obsahu 3" descr="Zdroj: http://upload.wikimedia.org/wikipedia/commons/8/8b/North_season.jpg">
            <a:hlinkClick r:id="rId2" tgtFrame="_blank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855511">
            <a:off x="1905564" y="2395914"/>
            <a:ext cx="5332872" cy="293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PCDoma\Desktop\8011dee907_64060423_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90717"/>
            <a:ext cx="6984776" cy="5238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Doma\Desktop\7756b2eb37_10830910_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815"/>
            <a:ext cx="5050532" cy="6515186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b="1" dirty="0">
                <a:solidFill>
                  <a:srgbClr val="00B0F0"/>
                </a:solidFill>
              </a:rPr>
              <a:t>Striedanie ročných období zapríčiňuje sklon zemskej osi.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sk-SK" dirty="0"/>
              <a:t>Zemská os nie je kolmá na obežnú dráhu Zeme okolo Slnka, je k obežnej dráhe naklonená.</a:t>
            </a:r>
          </a:p>
          <a:p>
            <a:pPr lvl="0"/>
            <a:r>
              <a:rPr lang="sk-SK" dirty="0"/>
              <a:t>Na pologuli, ktorá je</a:t>
            </a:r>
            <a:r>
              <a:rPr lang="sk-SK" b="1" dirty="0"/>
              <a:t> naklonená k Slnku, nastáva leto – </a:t>
            </a:r>
            <a:r>
              <a:rPr lang="sk-SK" dirty="0"/>
              <a:t>teplejšie a dlhšie dni.</a:t>
            </a:r>
          </a:p>
          <a:p>
            <a:pPr lvl="0"/>
            <a:r>
              <a:rPr lang="sk-SK" dirty="0"/>
              <a:t>Na pologuli, ktorá je</a:t>
            </a:r>
            <a:r>
              <a:rPr lang="sk-SK" b="1" dirty="0"/>
              <a:t> odklonená od Slnka, nastáva zima – </a:t>
            </a:r>
            <a:r>
              <a:rPr lang="sk-SK" dirty="0"/>
              <a:t>chladnejšie a kratšie dni</a:t>
            </a:r>
            <a:r>
              <a:rPr lang="sk-SK" b="1" dirty="0"/>
              <a:t>.</a:t>
            </a:r>
            <a:endParaRPr lang="sk-SK" dirty="0"/>
          </a:p>
          <a:p>
            <a:pPr lvl="0"/>
            <a:r>
              <a:rPr lang="sk-SK" dirty="0"/>
              <a:t>V júni až v septembri je k Slnku priklonená severná pologuľa – vládne leto, na južnej pologuli, ktorá je od Slnka odvrátená, je zima.</a:t>
            </a:r>
          </a:p>
          <a:p>
            <a:pPr lvl="0"/>
            <a:r>
              <a:rPr lang="sk-SK" dirty="0"/>
              <a:t>V decembri až v marci je k Slnku priklonená južná pologuľa – je na nej leto a na severnej pologuli, ktorá je od Slnka odklonená vládne zima.</a:t>
            </a:r>
          </a:p>
          <a:p>
            <a:pPr lvl="0"/>
            <a:r>
              <a:rPr lang="sk-SK" dirty="0"/>
              <a:t>Keď sú južná aj severná pologuľa približne </a:t>
            </a:r>
            <a:r>
              <a:rPr lang="sk-SK" b="1" dirty="0"/>
              <a:t>rovnako naklonené k Slnku</a:t>
            </a:r>
            <a:r>
              <a:rPr lang="sk-SK" dirty="0"/>
              <a:t>, nastáva </a:t>
            </a:r>
            <a:r>
              <a:rPr lang="sk-SK" b="1" dirty="0"/>
              <a:t>prechodné obdobie </a:t>
            </a:r>
            <a:r>
              <a:rPr lang="sk-SK" dirty="0"/>
              <a:t>medzi letom a zimou, ktoré nazývame </a:t>
            </a:r>
            <a:r>
              <a:rPr lang="sk-SK" b="1" dirty="0"/>
              <a:t>jar a jeseň</a:t>
            </a:r>
            <a:r>
              <a:rPr lang="sk-SK" dirty="0"/>
              <a:t>.</a:t>
            </a:r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8" name="Zástupný symbol obsahu 7" descr="Zdroj: http://upload.wikimedia.org/wikipedia/commons/thumb/a/a3/Seasonearth.png/576px-Seasonearth.png">
            <a:hlinkClick r:id="rId3" tgtFrame="_blank"/>
          </p:cNvPr>
          <p:cNvPicPr>
            <a:picLocks noGrp="1"/>
          </p:cNvPicPr>
          <p:nvPr>
            <p:ph type="pic" idx="1"/>
          </p:nvPr>
        </p:nvPicPr>
        <p:blipFill>
          <a:blip r:embed="rId4" cstate="print"/>
          <a:srcRect t="14000" b="1400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ástupný symbol textu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b="1" dirty="0"/>
              <a:t>Dopad slnečných lúčov na Zem počas rôznych ročných období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a odpovede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1.Zem sa otáča okolo akej osi.......?</a:t>
            </a:r>
          </a:p>
          <a:p>
            <a:pPr>
              <a:buNone/>
            </a:pPr>
            <a:r>
              <a:rPr lang="sk-SK" dirty="0" smtClean="0"/>
              <a:t>2.Otáča sa Slnko áno- nie.</a:t>
            </a:r>
          </a:p>
          <a:p>
            <a:pPr>
              <a:buNone/>
            </a:pPr>
            <a:r>
              <a:rPr lang="sk-SK" dirty="0" smtClean="0"/>
              <a:t>3.Za aký čas sa otočí okolo vlastnej osi............?</a:t>
            </a:r>
          </a:p>
          <a:p>
            <a:pPr>
              <a:buNone/>
            </a:pPr>
            <a:r>
              <a:rPr lang="sk-SK" dirty="0" smtClean="0"/>
              <a:t>4. Zem sa otáča okolo Slnka a tým sa </a:t>
            </a:r>
            <a:r>
              <a:rPr lang="sk-SK" dirty="0" err="1" smtClean="0"/>
              <a:t>menie</a:t>
            </a:r>
            <a:r>
              <a:rPr lang="sk-SK" dirty="0" smtClean="0"/>
              <a:t> ročné obdobia aké.........?</a:t>
            </a:r>
          </a:p>
          <a:p>
            <a:pPr>
              <a:buNone/>
            </a:pPr>
            <a:r>
              <a:rPr lang="sk-SK" dirty="0"/>
              <a:t>5</a:t>
            </a:r>
            <a:r>
              <a:rPr lang="sk-SK" dirty="0" smtClean="0"/>
              <a:t>.Zem sa otáča aj okolo Slnka za aký čas ...rok?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PCDoma\Desktop\Den-ZEMĚ-omalován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928688"/>
            <a:ext cx="6667500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Naša zemeguľa patrí medzi planéty Slnečnej sústavy. Všetky planéty obiehajú okolo Slnka po svojich obežných dráhach. Okrem toho ešte rotujú okolo vlastnej osi.</a:t>
            </a:r>
            <a:endParaRPr lang="sk-SK" dirty="0"/>
          </a:p>
          <a:p>
            <a:pPr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2050" name="Picture 2" descr="C:\Users\PCDoma\Desktop\solar-system-concept-with-sun-planet-orbits-and-stars-on-background-vector-illustration_190920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789040"/>
            <a:ext cx="2310368" cy="2310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Ďakujem za pozornosť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6948264" y="18448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>
                <a:solidFill>
                  <a:srgbClr val="00B0F0"/>
                </a:solidFill>
              </a:rPr>
              <a:t>Pohyby Zeme </a:t>
            </a:r>
            <a:endParaRPr lang="sk-SK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priamka, ktorá prechádza stredom Zeme a pretína povrch Zeme v </a:t>
            </a:r>
            <a:r>
              <a:rPr lang="sk-SK" b="1" u="sng" dirty="0" smtClean="0"/>
              <a:t>2</a:t>
            </a:r>
            <a:r>
              <a:rPr lang="sk-SK" dirty="0" smtClean="0"/>
              <a:t> bodoch, resp. </a:t>
            </a:r>
            <a:r>
              <a:rPr lang="sk-SK" b="1" u="sng" dirty="0" smtClean="0"/>
              <a:t>póloch</a:t>
            </a:r>
            <a:r>
              <a:rPr lang="sk-SK" dirty="0" smtClean="0"/>
              <a:t> (severný a južný).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432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ál 4"/>
          <p:cNvSpPr/>
          <p:nvPr/>
        </p:nvSpPr>
        <p:spPr>
          <a:xfrm>
            <a:off x="6228184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5400000">
            <a:off x="1691680" y="4343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00B0F0"/>
                </a:solidFill>
              </a:rPr>
              <a:t>Naša Zem vykonáva dva základné pohyby: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sk-SK" dirty="0"/>
              <a:t>Zem sa otáča okolo svojej osi,</a:t>
            </a:r>
          </a:p>
          <a:p>
            <a:pPr lvl="0"/>
            <a:r>
              <a:rPr lang="sk-SK" dirty="0"/>
              <a:t>Zem obieha okolo Slnka.</a:t>
            </a:r>
          </a:p>
          <a:p>
            <a:pPr lvl="0"/>
            <a:r>
              <a:rPr lang="sk-SK" b="1" dirty="0"/>
              <a:t>Zem potrebuje jeden rok (zaokrúhlene 365 dní), kým obehne okolo Slnka a 24 hodín, kým sa otočí okolo vlastnej osi</a:t>
            </a:r>
            <a:r>
              <a:rPr lang="sk-SK" b="1" dirty="0" smtClean="0"/>
              <a:t>.</a:t>
            </a:r>
            <a:r>
              <a:rPr lang="sk-SK" b="1" dirty="0"/>
              <a:t> Zem sa otočí okolo svojej osi za 24 hodín</a:t>
            </a:r>
            <a:r>
              <a:rPr lang="sk-SK" dirty="0"/>
              <a:t>, </a:t>
            </a:r>
            <a:r>
              <a:rPr lang="sk-SK" b="1" dirty="0"/>
              <a:t>teda za jeden deň a jednu noc.</a:t>
            </a:r>
          </a:p>
          <a:p>
            <a:pPr lvl="0"/>
            <a:r>
              <a:rPr lang="sk-SK" b="1" dirty="0"/>
              <a:t>Zem rotuje okolo vlastnej osi smerom od západu na východ.</a:t>
            </a:r>
          </a:p>
          <a:p>
            <a:r>
              <a:rPr lang="sk-SK" b="1" dirty="0"/>
              <a:t>Rotácia okolo vlastnej osi spôsobuje, že je Zem otočená k Slnku vždy inou </a:t>
            </a:r>
            <a:r>
              <a:rPr lang="sk-SK" b="1" dirty="0" smtClean="0"/>
              <a:t>stranou.</a:t>
            </a:r>
            <a:endParaRPr lang="sk-SK" b="1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sk-SK" b="1" dirty="0"/>
              <a:t>Rotácia Zeme okolo vlastnej osi spôsobuje striedanie dňa a noci</a:t>
            </a:r>
            <a:r>
              <a:rPr lang="sk-SK" dirty="0"/>
              <a:t>,</a:t>
            </a:r>
          </a:p>
          <a:p>
            <a:pPr lvl="0"/>
            <a:r>
              <a:rPr lang="sk-SK" dirty="0"/>
              <a:t>počas rotácie na strane, ktorá je ožiarená Slnkom je deň, na opačnej strane – odvrátenej od Slnka je noc,</a:t>
            </a:r>
          </a:p>
          <a:p>
            <a:pPr lvl="0"/>
            <a:r>
              <a:rPr lang="sk-SK" dirty="0"/>
              <a:t>východ Slnka nastáva v tej časti Zeme, ktorá sa práve otáča k Slnku,</a:t>
            </a:r>
          </a:p>
          <a:p>
            <a:pPr lvl="0"/>
            <a:r>
              <a:rPr lang="sk-SK" dirty="0"/>
              <a:t>západ Slnka nastáva v tej časti Zeme, ktorá sa práve odvracia od Slnka, zdá sa nám, že sa Slnko ponára za horizont.</a:t>
            </a:r>
          </a:p>
          <a:p>
            <a:pPr>
              <a:buNone/>
            </a:pPr>
            <a:r>
              <a:rPr lang="sk-SK" dirty="0"/>
              <a:t> 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Rotácia Zeme</a:t>
            </a:r>
            <a:endParaRPr lang="sk-SK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77244"/>
            <a:ext cx="3810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Východ a západ Slnka</a:t>
            </a:r>
            <a:endParaRPr lang="sk-SK" dirty="0">
              <a:solidFill>
                <a:srgbClr val="00B0F0"/>
              </a:solidFill>
            </a:endParaRPr>
          </a:p>
        </p:txBody>
      </p:sp>
      <p:pic>
        <p:nvPicPr>
          <p:cNvPr id="5" name="Zástupný symbol obsahu 4" descr="Zdroj: http://upload.wikimedia.org/wikipedia/commons/thumb/8/81/Sunrisebristolchannel.jpg/800px-Sunrisebristolchannel.jpg">
            <a:hlinkClick r:id="rId2" tgtFrame="_blank"/>
          </p:cNvPr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10250"/>
            <a:ext cx="4038600" cy="270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Zástupný symbol obsahu 5" descr="Zdroj: http://upload.wikimedia.org/wikipedia/commons/thumb/6/61/Sunset_bojnice.jpg/800px-Sunset_bojnice.jpg">
            <a:hlinkClick r:id="rId4" tgtFrame="_blank"/>
          </p:cNvPr>
          <p:cNvPicPr>
            <a:picLocks noGrp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348880"/>
            <a:ext cx="2852961" cy="29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3284984"/>
            <a:ext cx="4867944" cy="2887216"/>
          </a:xfrm>
        </p:spPr>
        <p:txBody>
          <a:bodyPr/>
          <a:lstStyle/>
          <a:p>
            <a:r>
              <a:rPr lang="sk-SK" dirty="0" err="1" smtClean="0"/>
              <a:t>pOHYH</a:t>
            </a:r>
            <a:endParaRPr lang="sk-SK" dirty="0"/>
          </a:p>
        </p:txBody>
      </p:sp>
      <p:pic>
        <p:nvPicPr>
          <p:cNvPr id="3074" name="Picture 2" descr="C:\Users\PCDoma\Desktop\solar-system-concept-with-sun-planet-orbits-and-stars-on-background-vector-illustration_190920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20688"/>
            <a:ext cx="5616624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00B0F0"/>
                </a:solidFill>
              </a:rPr>
              <a:t>Dopad SLNKA na ZEM</a:t>
            </a:r>
            <a:endParaRPr lang="sk-SK" sz="4000" dirty="0">
              <a:solidFill>
                <a:srgbClr val="00B0F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34" y="1916832"/>
            <a:ext cx="7980064" cy="468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345</Words>
  <Application>Microsoft Office PowerPoint</Application>
  <PresentationFormat>Prezentácia na obrazovke (4:3)</PresentationFormat>
  <Paragraphs>48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Motív Office</vt:lpstr>
      <vt:lpstr> POHYBY ZEME</vt:lpstr>
      <vt:lpstr>Prezentácia programu PowerPoint</vt:lpstr>
      <vt:lpstr>Pohyby Zeme </vt:lpstr>
      <vt:lpstr>Naša Zem vykonáva dva základné pohyby: </vt:lpstr>
      <vt:lpstr>Prezentácia programu PowerPoint</vt:lpstr>
      <vt:lpstr>Rotácia Zeme</vt:lpstr>
      <vt:lpstr>Východ a západ Slnka</vt:lpstr>
      <vt:lpstr>Prezentácia programu PowerPoint</vt:lpstr>
      <vt:lpstr>Dopad SLNKA na ZEM</vt:lpstr>
      <vt:lpstr>Otáčanie Zeme okolo Slnka</vt:lpstr>
      <vt:lpstr>Prezentácia programu PowerPoint</vt:lpstr>
      <vt:lpstr>Obeh Zeme okolo Slnka </vt:lpstr>
      <vt:lpstr>Obeh Zeme okolo Slnka</vt:lpstr>
      <vt:lpstr>Prezentácia programu PowerPoint</vt:lpstr>
      <vt:lpstr>Prezentácia programu PowerPoint</vt:lpstr>
      <vt:lpstr> Striedanie ročných období zapríčiňuje sklon zemskej osi. </vt:lpstr>
      <vt:lpstr> </vt:lpstr>
      <vt:lpstr>Otázky a odpovede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POHYBY ZEME</dc:title>
  <dc:creator>PCDoma</dc:creator>
  <cp:lastModifiedBy>Zs Svedlar</cp:lastModifiedBy>
  <cp:revision>9</cp:revision>
  <dcterms:created xsi:type="dcterms:W3CDTF">2017-04-02T15:10:24Z</dcterms:created>
  <dcterms:modified xsi:type="dcterms:W3CDTF">2019-02-05T08:35:19Z</dcterms:modified>
</cp:coreProperties>
</file>