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1" r:id="rId5"/>
    <p:sldId id="266" r:id="rId6"/>
    <p:sldId id="262" r:id="rId7"/>
    <p:sldId id="264" r:id="rId8"/>
    <p:sldId id="263" r:id="rId9"/>
    <p:sldId id="258" r:id="rId10"/>
    <p:sldId id="260" r:id="rId11"/>
    <p:sldId id="259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0116-0AB9-46C7-8FA8-AE6F3D537062}" type="datetimeFigureOut">
              <a:rPr lang="sk-SK" smtClean="0"/>
              <a:t>24. 10. 2016</a:t>
            </a:fld>
            <a:endParaRPr lang="sk-SK" dirty="0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0C166A7-E33B-4E2C-A586-D3E87FD601A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0116-0AB9-46C7-8FA8-AE6F3D537062}" type="datetimeFigureOut">
              <a:rPr lang="sk-SK" smtClean="0"/>
              <a:t>24. 10. 2016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66A7-E33B-4E2C-A586-D3E87FD601A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0116-0AB9-46C7-8FA8-AE6F3D537062}" type="datetimeFigureOut">
              <a:rPr lang="sk-SK" smtClean="0"/>
              <a:t>24. 10. 2016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66A7-E33B-4E2C-A586-D3E87FD601A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0116-0AB9-46C7-8FA8-AE6F3D537062}" type="datetimeFigureOut">
              <a:rPr lang="sk-SK" smtClean="0"/>
              <a:t>24. 10. 2016</a:t>
            </a:fld>
            <a:endParaRPr lang="sk-SK" dirty="0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0C166A7-E33B-4E2C-A586-D3E87FD601A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0116-0AB9-46C7-8FA8-AE6F3D537062}" type="datetimeFigureOut">
              <a:rPr lang="sk-SK" smtClean="0"/>
              <a:t>24. 10. 2016</a:t>
            </a:fld>
            <a:endParaRPr lang="sk-SK" dirty="0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66A7-E33B-4E2C-A586-D3E87FD601AD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0116-0AB9-46C7-8FA8-AE6F3D537062}" type="datetimeFigureOut">
              <a:rPr lang="sk-SK" smtClean="0"/>
              <a:t>24. 10. 2016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66A7-E33B-4E2C-A586-D3E87FD601A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0116-0AB9-46C7-8FA8-AE6F3D537062}" type="datetimeFigureOut">
              <a:rPr lang="sk-SK" smtClean="0"/>
              <a:t>24. 10. 2016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0C166A7-E33B-4E2C-A586-D3E87FD601AD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0116-0AB9-46C7-8FA8-AE6F3D537062}" type="datetimeFigureOut">
              <a:rPr lang="sk-SK" smtClean="0"/>
              <a:t>24. 10. 2016</a:t>
            </a:fld>
            <a:endParaRPr lang="sk-SK" dirty="0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66A7-E33B-4E2C-A586-D3E87FD601A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0116-0AB9-46C7-8FA8-AE6F3D537062}" type="datetimeFigureOut">
              <a:rPr lang="sk-SK" smtClean="0"/>
              <a:t>24. 10. 2016</a:t>
            </a:fld>
            <a:endParaRPr lang="sk-SK" dirty="0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66A7-E33B-4E2C-A586-D3E87FD601A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0116-0AB9-46C7-8FA8-AE6F3D537062}" type="datetimeFigureOut">
              <a:rPr lang="sk-SK" smtClean="0"/>
              <a:t>24. 10. 2016</a:t>
            </a:fld>
            <a:endParaRPr lang="sk-SK" dirty="0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66A7-E33B-4E2C-A586-D3E87FD601A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0116-0AB9-46C7-8FA8-AE6F3D537062}" type="datetimeFigureOut">
              <a:rPr lang="sk-SK" smtClean="0"/>
              <a:t>24. 10. 2016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66A7-E33B-4E2C-A586-D3E87FD601AD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73C0116-0AB9-46C7-8FA8-AE6F3D537062}" type="datetimeFigureOut">
              <a:rPr lang="sk-SK" smtClean="0"/>
              <a:t>24. 10. 2016</a:t>
            </a:fld>
            <a:endParaRPr lang="sk-SK" dirty="0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0C166A7-E33B-4E2C-A586-D3E87FD601AD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Starostlivosť o zdravie človeka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 descr="Výsledok vyhľadávania obrázkov pre dopyt obrazky zdravej vyziv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77753"/>
            <a:ext cx="5184576" cy="3462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 rot="150161">
            <a:off x="304800" y="1554162"/>
            <a:ext cx="8686800" cy="4525963"/>
          </a:xfrm>
        </p:spPr>
        <p:txBody>
          <a:bodyPr/>
          <a:lstStyle/>
          <a:p>
            <a:pPr>
              <a:buNone/>
            </a:pPr>
            <a:endParaRPr lang="sk-SK" dirty="0"/>
          </a:p>
        </p:txBody>
      </p:sp>
      <p:sp>
        <p:nvSpPr>
          <p:cNvPr id="18434" name="AutoShape 2" descr="Výsledok vyhľadávania obrázkov pre dopyt športy pre det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36" name="AutoShape 4" descr="Výsledok vyhľadávania obrázkov pre dopyt športy pre det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38" name="AutoShape 6" descr="Výsledok vyhľadávania obrázkov pre dopyt športy pre det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0" name="AutoShape 8" descr="Výsledok vyhľadávania obrázkov pre dopyt športy pre det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2" name="AutoShape 10" descr="Výsledok vyhľadávania obrázkov pre dopyt športy pre det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4" name="AutoShape 12" descr="Výsledok vyhľadávania obrázkov pre dopyt športy pre det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6" name="AutoShape 14" descr="Výsledok vyhľadávania obrázkov pre dopyt športy pre det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50" name="AutoShape 18" descr="Výsledok vyhľadávania obrázkov pre dopyt športy pre det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52" name="AutoShape 20" descr="Výsledok vyhľadávania obrázkov pre dopyt obrazky zdravej vyziv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54" name="AutoShape 22" descr="Výsledok vyhľadávania obrázkov pre dopyt obrazky zdravej vyziv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56" name="AutoShape 24" descr="Výsledok vyhľadávania obrázkov pre dopyt obrazky zdravej vyziv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58" name="AutoShape 26" descr="Výsledok vyhľadávania obrázkov pre dopyt obrazky zdravej vyziv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60" name="AutoShape 28" descr="Výsledok vyhľadávania obrázkov pre dopyt obrazky zdravej vyziv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62" name="AutoShape 30" descr="Výsledok vyhľadávania obrázkov pre dopyt obrazky zdravej vyziv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64" name="AutoShape 32" descr="Výsledok vyhľadávania obrázkov pre dopyt obrazky zdravej vyziv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66" name="AutoShape 34" descr="Výsledok vyhľadávania obrázkov pre dopyt obrazky zdravej vyziv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8468" name="Picture 36" descr="Výsledok vyhľadávania obrázkov pre dopyt obrazky zdravej vyziv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221088"/>
            <a:ext cx="2857500" cy="2143125"/>
          </a:xfrm>
          <a:prstGeom prst="rect">
            <a:avLst/>
          </a:prstGeom>
          <a:noFill/>
        </p:spPr>
      </p:pic>
      <p:pic>
        <p:nvPicPr>
          <p:cNvPr id="18470" name="Picture 38" descr="Výsledok vyhľadávania obrázkov pre dopyt obrazky zdravej vyziv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437112"/>
            <a:ext cx="5217096" cy="1944216"/>
          </a:xfrm>
          <a:prstGeom prst="rect">
            <a:avLst/>
          </a:prstGeom>
          <a:noFill/>
        </p:spPr>
      </p:pic>
      <p:pic>
        <p:nvPicPr>
          <p:cNvPr id="18472" name="Picture 40" descr="Výsledok vyhľadávania obrázkov pre dopyt nespravna strav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7" y="648239"/>
            <a:ext cx="3816425" cy="36339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Nesprávna výživa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/>
          </a:p>
        </p:txBody>
      </p:sp>
      <p:pic>
        <p:nvPicPr>
          <p:cNvPr id="19458" name="Picture 2" descr="Výsledok vyhľadávania obrázkov pre dopyt nespravna str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3717032"/>
            <a:ext cx="2162175" cy="2076450"/>
          </a:xfrm>
          <a:prstGeom prst="rect">
            <a:avLst/>
          </a:prstGeom>
          <a:noFill/>
        </p:spPr>
      </p:pic>
      <p:pic>
        <p:nvPicPr>
          <p:cNvPr id="19460" name="Picture 4" descr="Výsledok vyhľadávania obrázkov pre dopyt nespravna stra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645024"/>
            <a:ext cx="1905000" cy="2247901"/>
          </a:xfrm>
          <a:prstGeom prst="rect">
            <a:avLst/>
          </a:prstGeom>
          <a:noFill/>
        </p:spPr>
      </p:pic>
      <p:pic>
        <p:nvPicPr>
          <p:cNvPr id="19462" name="Picture 6" descr="Výsledok vyhľadávania obrázkov pre dopyt nespravna strav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496698">
            <a:off x="3324317" y="1834786"/>
            <a:ext cx="2266870" cy="2266870"/>
          </a:xfrm>
          <a:prstGeom prst="rect">
            <a:avLst/>
          </a:prstGeom>
          <a:noFill/>
        </p:spPr>
      </p:pic>
      <p:pic>
        <p:nvPicPr>
          <p:cNvPr id="19464" name="Picture 8" descr="Výsledok vyhľadávania obrázkov pre dopyt nespravna strav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1" y="1556792"/>
            <a:ext cx="2895165" cy="2160240"/>
          </a:xfrm>
          <a:prstGeom prst="rect">
            <a:avLst/>
          </a:prstGeom>
          <a:noFill/>
        </p:spPr>
      </p:pic>
      <p:pic>
        <p:nvPicPr>
          <p:cNvPr id="19466" name="Picture 10" descr="Výsledok vyhľadávania obrázkov pre dopyt nespravna strav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1556792"/>
            <a:ext cx="2219325" cy="2066925"/>
          </a:xfrm>
          <a:prstGeom prst="rect">
            <a:avLst/>
          </a:prstGeom>
          <a:noFill/>
        </p:spPr>
      </p:pic>
      <p:pic>
        <p:nvPicPr>
          <p:cNvPr id="19468" name="Picture 12" descr="Výsledok vyhľadávania obrázkov pre dopyt nespravna strav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9508733">
            <a:off x="3336116" y="4134361"/>
            <a:ext cx="2225275" cy="14943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k-SK" dirty="0" smtClean="0">
                <a:solidFill>
                  <a:srgbClr val="FF0000"/>
                </a:solidFill>
              </a:rPr>
              <a:t>Čo je zdravá výživa?</a:t>
            </a:r>
          </a:p>
          <a:p>
            <a:pPr>
              <a:buNone/>
            </a:pPr>
            <a:r>
              <a:rPr lang="sk-SK" sz="1600" dirty="0" smtClean="0"/>
              <a:t>Hlavnou zásadou výživy je vyváženosť.</a:t>
            </a:r>
          </a:p>
          <a:p>
            <a:pPr>
              <a:buNone/>
            </a:pPr>
            <a:r>
              <a:rPr lang="sk-SK" sz="1600" dirty="0" smtClean="0"/>
              <a:t>Je to životný štýl.</a:t>
            </a:r>
          </a:p>
          <a:p>
            <a:pPr>
              <a:buNone/>
            </a:pPr>
            <a:r>
              <a:rPr lang="sk-SK" sz="1600" dirty="0" smtClean="0"/>
              <a:t>Zdravá strava znamená aj výživa pre mozog.</a:t>
            </a:r>
          </a:p>
          <a:p>
            <a:pPr>
              <a:buNone/>
            </a:pPr>
            <a:r>
              <a:rPr lang="sk-SK" sz="1600" dirty="0" smtClean="0"/>
              <a:t>Zdravou stravou môžeme rozhodnúť o našom zdraví – či chorobe.</a:t>
            </a:r>
          </a:p>
          <a:p>
            <a:pPr>
              <a:buNone/>
            </a:pPr>
            <a:r>
              <a:rPr lang="sk-SK" sz="1600" dirty="0" smtClean="0"/>
              <a:t>V jedle nie je len energia.</a:t>
            </a:r>
          </a:p>
          <a:p>
            <a:pPr>
              <a:buNone/>
            </a:pPr>
            <a:r>
              <a:rPr lang="sk-SK" sz="1600" dirty="0" smtClean="0"/>
              <a:t>Sú tam bielkoviny, sacharidy, tuky, vitamíny, minerály a vlákniny.</a:t>
            </a:r>
          </a:p>
          <a:p>
            <a:pPr>
              <a:buNone/>
            </a:pPr>
            <a:r>
              <a:rPr lang="sk-SK" sz="1600" b="1" dirty="0" smtClean="0"/>
              <a:t>Ďalšou zásadou </a:t>
            </a:r>
          </a:p>
          <a:p>
            <a:pPr>
              <a:buNone/>
            </a:pPr>
            <a:r>
              <a:rPr lang="sk-SK" sz="1600" dirty="0"/>
              <a:t> </a:t>
            </a:r>
            <a:r>
              <a:rPr lang="sk-SK" sz="1600" dirty="0" smtClean="0"/>
              <a:t>                           -je zdravý pohyb, čiže šport,</a:t>
            </a:r>
          </a:p>
          <a:p>
            <a:pPr>
              <a:buNone/>
            </a:pPr>
            <a:r>
              <a:rPr lang="sk-SK" sz="1600" dirty="0"/>
              <a:t> </a:t>
            </a:r>
            <a:r>
              <a:rPr lang="sk-SK" sz="1600" dirty="0" smtClean="0"/>
              <a:t>                           -je hygiena človeka.</a:t>
            </a:r>
          </a:p>
          <a:p>
            <a:pPr>
              <a:buNone/>
            </a:pPr>
            <a:r>
              <a:rPr lang="sk-SK" sz="1600" dirty="0"/>
              <a:t> </a:t>
            </a:r>
            <a:r>
              <a:rPr lang="sk-SK" sz="1600" dirty="0" smtClean="0"/>
              <a:t>              </a:t>
            </a:r>
          </a:p>
          <a:p>
            <a:pPr>
              <a:buNone/>
            </a:pPr>
            <a:endParaRPr lang="sk-SK" sz="1600" dirty="0" smtClean="0"/>
          </a:p>
          <a:p>
            <a:pPr>
              <a:buNone/>
            </a:pPr>
            <a:endParaRPr lang="sk-SK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Orech a mozog 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23528" y="1484784"/>
            <a:ext cx="4290556" cy="3941763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855464" y="1556792"/>
            <a:ext cx="4288536" cy="394176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 descr="Výsledok vyhľadávania obrázkov pre dopyt obrazok ore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4320479" cy="3888432"/>
          </a:xfrm>
          <a:prstGeom prst="rect">
            <a:avLst/>
          </a:prstGeom>
          <a:noFill/>
        </p:spPr>
      </p:pic>
      <p:pic>
        <p:nvPicPr>
          <p:cNvPr id="1028" name="Picture 4" descr="Výsledok vyhľadávania obrázkov pre dopyt obrazok mozo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484784"/>
            <a:ext cx="3954016" cy="38313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Čo všetko patrí k osobnej hygiene?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sk-SK" dirty="0" smtClean="0"/>
              <a:t>Oddych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Osobná čistota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Telesný pohyb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Správna zdravá výživa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O</a:t>
            </a:r>
            <a:r>
              <a:rPr lang="sk-SK" dirty="0" smtClean="0"/>
              <a:t>bliekanie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 descr="Výsledok vyhľadávania obrázkov pre dopyt čo patri k osobnej hygie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5844" name="AutoShape 4" descr="Výsledok vyhľadávania obrázkov pre dopyt čo patri k osobnej hygie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5846" name="AutoShape 6" descr="Výsledok vyhľadávania obrázkov pre dopyt čo patri k osobnej hygie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5848" name="Picture 8" descr="Výsledok vyhľadávania obrázkov pre dopyt čo patri k osobnej hygie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03505">
            <a:off x="2074147" y="557077"/>
            <a:ext cx="4325236" cy="2632573"/>
          </a:xfrm>
          <a:prstGeom prst="rect">
            <a:avLst/>
          </a:prstGeom>
          <a:noFill/>
        </p:spPr>
      </p:pic>
      <p:pic>
        <p:nvPicPr>
          <p:cNvPr id="35850" name="Picture 10" descr="Výsledok vyhľadávania obrázkov pre dopyt čo patri k osobnej hygie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340768"/>
            <a:ext cx="3456384" cy="3511277"/>
          </a:xfrm>
          <a:prstGeom prst="rect">
            <a:avLst/>
          </a:prstGeom>
          <a:noFill/>
        </p:spPr>
      </p:pic>
      <p:sp>
        <p:nvSpPr>
          <p:cNvPr id="35852" name="AutoShape 12" descr="Výsledok vyhľadávania obrázkov pre dopyt čo patri k osobnej hygie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5854" name="AutoShape 14" descr="Výsledok vyhľadávania obrázkov pre dopyt čo patri k osobnej hygie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5856" name="AutoShape 16" descr="Výsledok vyhľadávania obrázkov pre dopyt čo patri k osobnej hygie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5858" name="AutoShape 18" descr="Výsledok vyhľadávania obrázkov pre dopyt čo patri k osobnej hygie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5860" name="AutoShape 20" descr="Výsledok vyhľadávania obrázkov pre dopyt čo patri k osobnej hygie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5862" name="AutoShape 22" descr="Výsledok vyhľadávania obrázkov pre dopyt čo patri k osobnej hygie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5864" name="AutoShape 24" descr="Výsledok vyhľadávania obrázkov pre dopyt čo patri k osobnej hygie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5866" name="AutoShape 26" descr="Výsledok vyhľadávania obrázkov pre dopyt čo patri k osobnej hygiene"/>
          <p:cNvSpPr>
            <a:spLocks noChangeAspect="1" noChangeArrowheads="1"/>
          </p:cNvSpPr>
          <p:nvPr/>
        </p:nvSpPr>
        <p:spPr bwMode="auto">
          <a:xfrm flipH="1">
            <a:off x="-1116632" y="-747464"/>
            <a:ext cx="4327649" cy="43276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5868" name="AutoShape 28" descr="Výsledok vyhľadávania obrázkov pre dopyt čo patri k osobnej hygie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5870" name="Picture 30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298649">
            <a:off x="539551" y="2996952"/>
            <a:ext cx="2766907" cy="2088232"/>
          </a:xfrm>
          <a:prstGeom prst="rect">
            <a:avLst/>
          </a:prstGeom>
          <a:noFill/>
        </p:spPr>
      </p:pic>
      <p:pic>
        <p:nvPicPr>
          <p:cNvPr id="35872" name="Picture 32" descr="Výsledok vyhľadávania obrázkov pre dopyt čo patri k osobnej hygie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717032"/>
            <a:ext cx="2093978" cy="31409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k-SK" dirty="0" smtClean="0">
                <a:solidFill>
                  <a:srgbClr val="C00000"/>
                </a:solidFill>
              </a:rPr>
              <a:t>Osobná čistota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 smtClean="0"/>
              <a:t>Umývanie</a:t>
            </a:r>
          </a:p>
          <a:p>
            <a:pPr>
              <a:buNone/>
            </a:pPr>
            <a:r>
              <a:rPr lang="sk-SK" dirty="0" smtClean="0"/>
              <a:t>Sprchovanie</a:t>
            </a:r>
          </a:p>
          <a:p>
            <a:pPr>
              <a:buNone/>
            </a:pPr>
            <a:r>
              <a:rPr lang="sk-SK" dirty="0"/>
              <a:t>K</a:t>
            </a:r>
            <a:r>
              <a:rPr lang="sk-SK" dirty="0" smtClean="0"/>
              <a:t>úpanie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Osobná hygiena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sk-SK" dirty="0" smtClean="0"/>
              <a:t> umývanie si zubov</a:t>
            </a:r>
          </a:p>
          <a:p>
            <a:pPr>
              <a:buFont typeface="Wingdings" pitchFamily="2" charset="2"/>
              <a:buChar char="§"/>
            </a:pPr>
            <a:r>
              <a:rPr lang="sk-SK" dirty="0"/>
              <a:t>u</a:t>
            </a:r>
            <a:r>
              <a:rPr lang="sk-SK" dirty="0" smtClean="0"/>
              <a:t>mývanie si rúk a nôh</a:t>
            </a:r>
          </a:p>
          <a:p>
            <a:pPr>
              <a:buFont typeface="Wingdings" pitchFamily="2" charset="2"/>
              <a:buChar char="§"/>
            </a:pPr>
            <a:r>
              <a:rPr lang="sk-SK" dirty="0"/>
              <a:t>u</a:t>
            </a:r>
            <a:r>
              <a:rPr lang="sk-SK" dirty="0" smtClean="0"/>
              <a:t>mývanie si vlasov</a:t>
            </a:r>
          </a:p>
          <a:p>
            <a:pPr>
              <a:buFont typeface="Wingdings" pitchFamily="2" charset="2"/>
              <a:buChar char="§"/>
            </a:pPr>
            <a:r>
              <a:rPr lang="sk-SK" dirty="0"/>
              <a:t>u</a:t>
            </a:r>
            <a:r>
              <a:rPr lang="sk-SK" dirty="0" smtClean="0"/>
              <a:t>mývanie si celého tela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5534075"/>
          </a:xfrm>
        </p:spPr>
        <p:txBody>
          <a:bodyPr/>
          <a:lstStyle/>
          <a:p>
            <a:pPr>
              <a:buNone/>
            </a:pPr>
            <a:endParaRPr lang="sk-SK" dirty="0"/>
          </a:p>
        </p:txBody>
      </p:sp>
      <p:pic>
        <p:nvPicPr>
          <p:cNvPr id="15364" name="Picture 4" descr="Výsledok vyhľadávania obrázkov pre dopyt športy pre det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780632">
            <a:off x="5940152" y="2060848"/>
            <a:ext cx="1847850" cy="2466975"/>
          </a:xfrm>
          <a:prstGeom prst="rect">
            <a:avLst/>
          </a:prstGeom>
          <a:noFill/>
        </p:spPr>
      </p:pic>
      <p:pic>
        <p:nvPicPr>
          <p:cNvPr id="15366" name="Picture 6" descr="Výsledok vyhľadávania obrázkov pre dopyt športy pre det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3606300" cy="2399830"/>
          </a:xfrm>
          <a:prstGeom prst="rect">
            <a:avLst/>
          </a:prstGeom>
          <a:noFill/>
        </p:spPr>
      </p:pic>
      <p:pic>
        <p:nvPicPr>
          <p:cNvPr id="15368" name="Picture 8" descr="Výsledok vyhľadávania obrázkov pre dopyt športy pre det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4149080"/>
            <a:ext cx="2736304" cy="1871093"/>
          </a:xfrm>
          <a:prstGeom prst="rect">
            <a:avLst/>
          </a:prstGeom>
          <a:noFill/>
        </p:spPr>
      </p:pic>
      <p:pic>
        <p:nvPicPr>
          <p:cNvPr id="15370" name="Picture 10" descr="Výsledok vyhľadávania obrázkov pre dopyt športy pre det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9" y="3789041"/>
            <a:ext cx="1584176" cy="23805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Šport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-</a:t>
            </a:r>
            <a:r>
              <a:rPr lang="sk-SK" sz="1800" dirty="0" smtClean="0"/>
              <a:t> prechádzky do prírody, rôzne športy, ktoré sa dajú realizovať v zime a v lete.</a:t>
            </a:r>
          </a:p>
          <a:p>
            <a:pPr>
              <a:buNone/>
            </a:pPr>
            <a:r>
              <a:rPr lang="sk-SK" sz="1800" dirty="0" smtClean="0"/>
              <a:t>-aktívny pohyb ( korčuľovanie, futbal, volejbal, skákanie na trampolíne )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Šport nám slúži na lepšie vnímanie, učenie.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96</TotalTime>
  <Words>164</Words>
  <Application>Microsoft Office PowerPoint</Application>
  <PresentationFormat>Prezentácia na obrazovke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Cestovanie</vt:lpstr>
      <vt:lpstr>Starostlivosť o zdravie človeka</vt:lpstr>
      <vt:lpstr>Snímka 2</vt:lpstr>
      <vt:lpstr>Orech a mozog </vt:lpstr>
      <vt:lpstr>Čo všetko patrí k osobnej hygiene?</vt:lpstr>
      <vt:lpstr>Snímka 5</vt:lpstr>
      <vt:lpstr>Snímka 6</vt:lpstr>
      <vt:lpstr>Osobná hygiena</vt:lpstr>
      <vt:lpstr>Snímka 8</vt:lpstr>
      <vt:lpstr>Šport</vt:lpstr>
      <vt:lpstr>Snímka 10</vt:lpstr>
      <vt:lpstr>Nesprávna výživa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Starostlivosť o zdravie človeka</dc:title>
  <dc:creator>PCDoma</dc:creator>
  <cp:lastModifiedBy>PCDoma</cp:lastModifiedBy>
  <cp:revision>10</cp:revision>
  <dcterms:created xsi:type="dcterms:W3CDTF">2016-10-24T17:33:07Z</dcterms:created>
  <dcterms:modified xsi:type="dcterms:W3CDTF">2016-10-24T19:09:08Z</dcterms:modified>
</cp:coreProperties>
</file>