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466D-1F03-4ED7-A533-2248772EACBD}" type="datetimeFigureOut">
              <a:rPr lang="sk-SK" smtClean="0"/>
              <a:pPr/>
              <a:t>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A5DC-7F22-482A-872E-0B353FE1777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VNÚTORNÉ ORGÁNY</a:t>
            </a:r>
            <a:endParaRPr lang="sk-SK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Arial Black" pitchFamily="34" charset="0"/>
              </a:rPr>
              <a:t>Biológia</a:t>
            </a:r>
            <a:endParaRPr lang="sk-SK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0242" name="Picture 2" descr="Výsledok vyhľadávania obrázkov pre dopyt vnútorné organy člov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429000"/>
            <a:ext cx="4571998" cy="3429000"/>
          </a:xfrm>
          <a:prstGeom prst="rect">
            <a:avLst/>
          </a:prstGeom>
          <a:noFill/>
        </p:spPr>
      </p:pic>
      <p:sp>
        <p:nvSpPr>
          <p:cNvPr id="10244" name="AutoShape 4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ČREVÁ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spracúva potravu do konečníka</a:t>
            </a:r>
          </a:p>
          <a:p>
            <a:pPr>
              <a:buNone/>
            </a:pPr>
            <a:r>
              <a:rPr lang="sk-SK" dirty="0" smtClean="0"/>
              <a:t>Delenie: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TENKÉ                             HRUBÉ</a:t>
            </a:r>
          </a:p>
          <a:p>
            <a:pPr>
              <a:buNone/>
            </a:pPr>
            <a:r>
              <a:rPr lang="sk-SK" dirty="0" smtClean="0"/>
              <a:t> Črevá a žalúdok je spojený.</a:t>
            </a:r>
            <a:endParaRPr lang="sk-SK" dirty="0"/>
          </a:p>
        </p:txBody>
      </p:sp>
      <p:pic>
        <p:nvPicPr>
          <p:cNvPr id="1026" name="Picture 2" descr="Výsledok vyhľadávania obrázkov pre dopyt cre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40968"/>
            <a:ext cx="3810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Výsledok vyhľadávania obrázkov pre dopyt zalud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417692" cy="37814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postava človeka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107504"/>
            <a:ext cx="8892480" cy="7776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</a:t>
            </a:r>
            <a:r>
              <a:rPr lang="sk-SK" dirty="0" err="1" smtClean="0"/>
              <a:t>pozornosŤ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 rot="10800000">
            <a:off x="722313" y="2906712"/>
            <a:ext cx="7772400" cy="90239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Ľudské telo</a:t>
            </a:r>
            <a:endParaRPr lang="sk-SK" dirty="0">
              <a:latin typeface="Arial Black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Ľudia sa od seba odlišujú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dirty="0" smtClean="0">
                <a:solidFill>
                  <a:srgbClr val="00B0F0"/>
                </a:solidFill>
              </a:rPr>
              <a:t>pohlavím:          </a:t>
            </a:r>
            <a:r>
              <a:rPr lang="sk-SK" dirty="0" smtClean="0"/>
              <a:t>muž    žena</a:t>
            </a:r>
            <a:endParaRPr lang="sk-SK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    vekom:          </a:t>
            </a:r>
            <a:r>
              <a:rPr lang="sk-SK" dirty="0" smtClean="0"/>
              <a:t>starší    mladší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Ale aj hmotnosťou, výškou, farbou vlasov...                                   </a:t>
            </a:r>
            <a:endParaRPr lang="sk-SK" dirty="0"/>
          </a:p>
        </p:txBody>
      </p:sp>
      <p:sp>
        <p:nvSpPr>
          <p:cNvPr id="9218" name="AutoShape 2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220" name="AutoShape 4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222" name="AutoShape 6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224" name="AutoShape 8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226" name="AutoShape 10" descr="Výsledok vyhľadávania obrázkov pre dopyt zena mu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28" name="Picture 12" descr="Výsledok vyhľadávania obrázkov pre dopyt zena mu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853" y="404664"/>
            <a:ext cx="2752147" cy="3066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Základné časti tela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VNÚTORNÉ ORGÁNY</a:t>
            </a:r>
          </a:p>
          <a:p>
            <a:pPr>
              <a:buNone/>
            </a:pPr>
            <a:r>
              <a:rPr lang="sk-SK" dirty="0" smtClean="0"/>
              <a:t>-sú</a:t>
            </a:r>
            <a:r>
              <a:rPr lang="sk-SK" dirty="0" smtClean="0">
                <a:solidFill>
                  <a:srgbClr val="00B0F0"/>
                </a:solidFill>
              </a:rPr>
              <a:t> </a:t>
            </a:r>
            <a:r>
              <a:rPr lang="sk-SK" dirty="0" smtClean="0"/>
              <a:t>pre život dôležité a ich činnosť je pre život nevyhnutná.</a:t>
            </a: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KOSTRA</a:t>
            </a:r>
          </a:p>
          <a:p>
            <a:pPr>
              <a:buNone/>
            </a:pPr>
            <a:r>
              <a:rPr lang="sk-SK" dirty="0" smtClean="0"/>
              <a:t>-opora celého tela</a:t>
            </a: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SVALY</a:t>
            </a:r>
          </a:p>
          <a:p>
            <a:pPr>
              <a:buNone/>
            </a:pPr>
            <a:r>
              <a:rPr lang="sk-SK" dirty="0" smtClean="0"/>
              <a:t>- sú ústrojom pohyb</a:t>
            </a:r>
            <a:endParaRPr lang="sk-SK" dirty="0"/>
          </a:p>
        </p:txBody>
      </p:sp>
      <p:pic>
        <p:nvPicPr>
          <p:cNvPr id="11266" name="Picture 2" descr="Výsledok vyhľadávania obrázkov pre dopyt kostra obraz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140968"/>
            <a:ext cx="465772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24128" y="692696"/>
            <a:ext cx="2962672" cy="72494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ČLOVEK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Každá časť vnútorného orgánu má svoj význam.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PĽÚCA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PEČEŇ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ŽALÚDOK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ČREVÁ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OBLIČKY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SRDCE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7172" name="Picture 4" descr="Výsledok vyhľadávania obrázkov pre dopyt vnutorne orga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8104" y="2402886"/>
            <a:ext cx="2376264" cy="4009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SRDCE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/>
              <a:t>j</a:t>
            </a:r>
            <a:r>
              <a:rPr lang="sk-SK" dirty="0" smtClean="0"/>
              <a:t>e to sval</a:t>
            </a:r>
          </a:p>
          <a:p>
            <a:pPr>
              <a:buFontTx/>
              <a:buChar char="-"/>
            </a:pPr>
            <a:r>
              <a:rPr lang="sk-SK" dirty="0" smtClean="0"/>
              <a:t>zabezpečuje obeh krvi v tele</a:t>
            </a:r>
          </a:p>
          <a:p>
            <a:pPr>
              <a:buFontTx/>
              <a:buChar char="-"/>
            </a:pPr>
            <a:r>
              <a:rPr lang="sk-SK" dirty="0"/>
              <a:t>b</a:t>
            </a:r>
            <a:r>
              <a:rPr lang="sk-SK" dirty="0" smtClean="0"/>
              <a:t>ez krvi sa nedá žiť</a:t>
            </a:r>
          </a:p>
          <a:p>
            <a:pPr>
              <a:buFontTx/>
              <a:buChar char="-"/>
            </a:pPr>
            <a:r>
              <a:rPr lang="sk-SK" dirty="0"/>
              <a:t>p</a:t>
            </a:r>
            <a:r>
              <a:rPr lang="sk-SK" dirty="0" smtClean="0"/>
              <a:t>racuje bez našej vôle aj v spánku</a:t>
            </a:r>
            <a:endParaRPr lang="sk-SK" dirty="0"/>
          </a:p>
        </p:txBody>
      </p:sp>
      <p:pic>
        <p:nvPicPr>
          <p:cNvPr id="6146" name="Picture 2" descr="Výsledok vyhľadávania obrázkov pre dopyt srdce org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861048"/>
            <a:ext cx="2996952" cy="299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PEČEŇ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rozkladá potravu</a:t>
            </a:r>
          </a:p>
          <a:p>
            <a:pPr>
              <a:buFontTx/>
              <a:buChar char="-"/>
            </a:pPr>
            <a:r>
              <a:rPr lang="sk-SK" dirty="0"/>
              <a:t>n</a:t>
            </a:r>
            <a:r>
              <a:rPr lang="sk-SK" dirty="0" smtClean="0"/>
              <a:t>achádza sa v hornej časti brucha</a:t>
            </a:r>
          </a:p>
          <a:p>
            <a:pPr>
              <a:buNone/>
            </a:pPr>
            <a:r>
              <a:rPr lang="sk-SK" dirty="0" smtClean="0"/>
              <a:t>- farba je hnedočervená</a:t>
            </a:r>
            <a:endParaRPr lang="sk-SK" dirty="0"/>
          </a:p>
        </p:txBody>
      </p:sp>
      <p:pic>
        <p:nvPicPr>
          <p:cNvPr id="5122" name="Picture 2" descr="Výsledok vyhľadávania obrázkov pre dopyt pec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05063"/>
            <a:ext cx="7776864" cy="2333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OBLIČKY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/>
              <a:t>m</a:t>
            </a:r>
            <a:r>
              <a:rPr lang="sk-SK" dirty="0" smtClean="0"/>
              <a:t>ajú tvar fazule</a:t>
            </a:r>
          </a:p>
          <a:p>
            <a:pPr>
              <a:buNone/>
            </a:pPr>
            <a:r>
              <a:rPr lang="sk-SK" dirty="0" smtClean="0"/>
              <a:t>- sú párový orgán (dve)</a:t>
            </a:r>
          </a:p>
          <a:p>
            <a:pPr>
              <a:buFontTx/>
              <a:buChar char="-"/>
            </a:pPr>
            <a:r>
              <a:rPr lang="sk-SK" dirty="0" smtClean="0"/>
              <a:t>sú uložené v brušnej dutine vzadu pri chrbtici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4098" name="Picture 2" descr="Výsledok vyhľadávania obrázkov pre dopyt oblic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73016"/>
            <a:ext cx="3456384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PĽÚCA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umožňujú dýchanie</a:t>
            </a:r>
          </a:p>
          <a:p>
            <a:pPr>
              <a:buFontTx/>
              <a:buChar char="-"/>
            </a:pPr>
            <a:r>
              <a:rPr lang="sk-SK" dirty="0"/>
              <a:t>s</a:t>
            </a:r>
            <a:r>
              <a:rPr lang="sk-SK" dirty="0" smtClean="0"/>
              <a:t>ú uložené v hrudníku</a:t>
            </a:r>
          </a:p>
          <a:p>
            <a:pPr>
              <a:buFontTx/>
              <a:buChar char="-"/>
            </a:pPr>
            <a:r>
              <a:rPr lang="sk-SK" dirty="0" smtClean="0"/>
              <a:t>vymieňa sa v nich kyslík a oxid uhličitý</a:t>
            </a:r>
          </a:p>
          <a:p>
            <a:pPr>
              <a:buNone/>
            </a:pPr>
            <a:r>
              <a:rPr lang="sk-SK" dirty="0" smtClean="0"/>
              <a:t>- človek príma len kyslík</a:t>
            </a:r>
            <a:endParaRPr lang="sk-SK" dirty="0"/>
          </a:p>
        </p:txBody>
      </p:sp>
      <p:pic>
        <p:nvPicPr>
          <p:cNvPr id="3074" name="Picture 2" descr="Výsledok vyhľadávania obrázkov pre dopyt plu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645024"/>
            <a:ext cx="3017912" cy="3017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ŽALÚDOK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- najväčšia časť tela</a:t>
            </a:r>
          </a:p>
          <a:p>
            <a:pPr>
              <a:buFontTx/>
              <a:buChar char="-"/>
            </a:pPr>
            <a:r>
              <a:rPr lang="sk-SK" dirty="0" smtClean="0"/>
              <a:t>veľkosť sa mení od naplnenia (jedla)</a:t>
            </a:r>
          </a:p>
          <a:p>
            <a:pPr>
              <a:buFontTx/>
              <a:buChar char="-"/>
            </a:pPr>
            <a:r>
              <a:rPr lang="sk-SK" dirty="0" smtClean="0"/>
              <a:t>je uložený v brušnej dutine </a:t>
            </a:r>
          </a:p>
          <a:p>
            <a:pPr>
              <a:buNone/>
            </a:pPr>
            <a:r>
              <a:rPr lang="sk-SK" dirty="0" smtClean="0"/>
              <a:t>- spracúva potravu</a:t>
            </a:r>
            <a:endParaRPr lang="sk-SK" dirty="0"/>
          </a:p>
        </p:txBody>
      </p:sp>
      <p:pic>
        <p:nvPicPr>
          <p:cNvPr id="2050" name="Picture 2" descr="Výsledok vyhľadávania obrázkov pre dopyt zalud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2857500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186</Words>
  <Application>Microsoft Office PowerPoint</Application>
  <PresentationFormat>Prezentácia na obrazovke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Andalus</vt:lpstr>
      <vt:lpstr>Arial</vt:lpstr>
      <vt:lpstr>Arial Black</vt:lpstr>
      <vt:lpstr>Calibri</vt:lpstr>
      <vt:lpstr>Wingdings</vt:lpstr>
      <vt:lpstr>Motív Office</vt:lpstr>
      <vt:lpstr>VNÚTORNÉ ORGÁNY</vt:lpstr>
      <vt:lpstr>Ľudské telo</vt:lpstr>
      <vt:lpstr>Základné časti tela</vt:lpstr>
      <vt:lpstr>ČLOVEK</vt:lpstr>
      <vt:lpstr>SRDCE</vt:lpstr>
      <vt:lpstr>PEČEŇ</vt:lpstr>
      <vt:lpstr>OBLIČKY</vt:lpstr>
      <vt:lpstr>PĽÚCA</vt:lpstr>
      <vt:lpstr>ŽALÚDOK</vt:lpstr>
      <vt:lpstr>ČREVÁ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VNÚTORNÉ ORGÁNY</dc:title>
  <dc:creator>PCDoma</dc:creator>
  <cp:lastModifiedBy>Zs Svedlar</cp:lastModifiedBy>
  <cp:revision>14</cp:revision>
  <dcterms:created xsi:type="dcterms:W3CDTF">2016-10-10T18:24:18Z</dcterms:created>
  <dcterms:modified xsi:type="dcterms:W3CDTF">2019-02-05T08:37:40Z</dcterms:modified>
</cp:coreProperties>
</file>