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5910C0-9815-4550-8781-AF950EA08AEB}" type="datetimeFigureOut">
              <a:rPr lang="sk-SK" smtClean="0"/>
              <a:t>5.2.2017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C79BA8-A9FD-468E-B994-885A659DD9E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8077200" cy="1673352"/>
          </a:xfrm>
        </p:spPr>
        <p:txBody>
          <a:bodyPr>
            <a:noAutofit/>
          </a:bodyPr>
          <a:lstStyle/>
          <a:p>
            <a:r>
              <a:rPr lang="sk-SK" sz="9600" dirty="0" smtClean="0">
                <a:latin typeface="Blackadder ITC" pitchFamily="82" charset="0"/>
              </a:rPr>
              <a:t>Mytý</a:t>
            </a:r>
            <a:br>
              <a:rPr lang="sk-SK" sz="9600" dirty="0" smtClean="0">
                <a:latin typeface="Blackadder ITC" pitchFamily="82" charset="0"/>
              </a:rPr>
            </a:br>
            <a:r>
              <a:rPr lang="sk-SK" sz="9600" dirty="0" smtClean="0">
                <a:latin typeface="Blackadder ITC" pitchFamily="82" charset="0"/>
              </a:rPr>
              <a:t>L</a:t>
            </a:r>
            <a:r>
              <a:rPr lang="sk-SK" sz="9600" dirty="0" smtClean="0">
                <a:latin typeface="Blackadder ITC" pitchFamily="82" charset="0"/>
              </a:rPr>
              <a:t>egendy </a:t>
            </a:r>
            <a:br>
              <a:rPr lang="sk-SK" sz="9600" dirty="0" smtClean="0">
                <a:latin typeface="Blackadder ITC" pitchFamily="82" charset="0"/>
              </a:rPr>
            </a:br>
            <a:r>
              <a:rPr lang="sk-SK" sz="9600" dirty="0" smtClean="0">
                <a:latin typeface="Blackadder ITC" pitchFamily="82" charset="0"/>
              </a:rPr>
              <a:t>Povesti  </a:t>
            </a:r>
            <a:endParaRPr lang="sk-SK" sz="9600" dirty="0">
              <a:latin typeface="Blackadder ITC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01024" y="3214686"/>
            <a:ext cx="761976" cy="113730"/>
          </a:xfrm>
        </p:spPr>
        <p:txBody>
          <a:bodyPr>
            <a:normAutofit fontScale="40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sk-SK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sk-SK" sz="107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</a:rPr>
              <a:t>MÝtY</a:t>
            </a:r>
            <a:r>
              <a:rPr lang="sk-SK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sk-SK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b="1" dirty="0"/>
              <a:t>Mýtus</a:t>
            </a:r>
            <a:r>
              <a:rPr lang="sk-SK" sz="2400" dirty="0"/>
              <a:t> alebo </a:t>
            </a:r>
            <a:r>
              <a:rPr lang="sk-SK" sz="2400" b="1" dirty="0"/>
              <a:t>báj </a:t>
            </a:r>
            <a:r>
              <a:rPr lang="sk-SK" sz="2400" dirty="0"/>
              <a:t>je epický útvar, v ktorom sa podáva ľudový výklad o jave či veci, ktorý/-á človeka nabáda k premýšľaniu a nie je samozrejmý/-á. Mýty sa sústreďujú na vnútorný vzťah s </a:t>
            </a:r>
            <a:r>
              <a:rPr lang="sk-SK" sz="2400" dirty="0" smtClean="0"/>
              <a:t>božstvami. </a:t>
            </a:r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1026" name="Picture 2" descr="Výsledok vyhľadávania obrázkov pre dopyt mýt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68" y="3500434"/>
            <a:ext cx="4572032" cy="3357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Odrážajú sa v nich individuálne, ale aj kolektívne túžby, potreby a obavy.</a:t>
            </a:r>
            <a:r>
              <a:rPr lang="sk-SK" sz="2400" baseline="30000" dirty="0" smtClean="0"/>
              <a:t> </a:t>
            </a:r>
            <a:r>
              <a:rPr lang="sk-SK" sz="2400" dirty="0" smtClean="0"/>
              <a:t>Súbor mýtov sa nazýva mytológia či </a:t>
            </a:r>
          </a:p>
          <a:p>
            <a:pPr>
              <a:buNone/>
            </a:pPr>
            <a:r>
              <a:rPr lang="sk-SK" sz="2400" dirty="0" smtClean="0"/>
              <a:t>     bájoslovie.</a:t>
            </a:r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736"/>
            <a:ext cx="3857620" cy="542926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9600" dirty="0" smtClean="0">
                <a:latin typeface="Algerian" pitchFamily="82" charset="0"/>
              </a:rPr>
              <a:t>Legendy</a:t>
            </a:r>
            <a:endParaRPr lang="sk-SK" sz="9600" dirty="0"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600" b="1" dirty="0" smtClean="0"/>
              <a:t>Legenda</a:t>
            </a:r>
            <a:r>
              <a:rPr lang="sk-SK" sz="2600" dirty="0" smtClean="0"/>
              <a:t> môže byť:</a:t>
            </a:r>
          </a:p>
          <a:p>
            <a:r>
              <a:rPr lang="sk-SK" sz="2600" dirty="0" smtClean="0"/>
              <a:t>v </a:t>
            </a:r>
            <a:r>
              <a:rPr lang="sk-SK" sz="2600" dirty="0" smtClean="0"/>
              <a:t>literatúre: druh stredovekej epickej skladby o svätcovi, pozri legenda </a:t>
            </a:r>
            <a:endParaRPr lang="sk-SK" sz="2600" dirty="0" smtClean="0"/>
          </a:p>
          <a:p>
            <a:r>
              <a:rPr lang="sk-SK" sz="2600" dirty="0" smtClean="0"/>
              <a:t>ľudové, dôkazmi neoverené, rozprávanie o </a:t>
            </a:r>
            <a:r>
              <a:rPr lang="sk-SK" sz="2600" dirty="0" smtClean="0"/>
              <a:t>minulosti: hrdinoch, udalostiach či miestach, pozri legenda (povesť)</a:t>
            </a:r>
            <a:endParaRPr lang="sk-SK" sz="2600" dirty="0" smtClean="0"/>
          </a:p>
          <a:p>
            <a:r>
              <a:rPr lang="sk-SK" sz="2600" dirty="0" smtClean="0"/>
              <a:t>často rozprávaný výmysel, niečo, čo sa tvrdieva, ale nie je pravda, pozri </a:t>
            </a:r>
            <a:r>
              <a:rPr lang="sk-SK" sz="2600" dirty="0" smtClean="0"/>
              <a:t>fáma</a:t>
            </a:r>
            <a:endParaRPr lang="sk-SK" sz="2600" dirty="0" smtClean="0"/>
          </a:p>
          <a:p>
            <a:r>
              <a:rPr lang="sk-SK" sz="2600" dirty="0" smtClean="0"/>
              <a:t>hovorovo: veľmi známa osobnosť</a:t>
            </a:r>
          </a:p>
          <a:p>
            <a:r>
              <a:rPr lang="sk-SK" sz="2600" dirty="0" smtClean="0"/>
              <a:t>slovné vysvetlivky k umeleckému obrazu, rytine, mape, diagramu a podobne, pozri legenda (vysvetlivky)</a:t>
            </a:r>
          </a:p>
          <a:p>
            <a:r>
              <a:rPr lang="sk-SK" sz="2600" dirty="0" smtClean="0"/>
              <a:t>text na minciach, medailách a pod.</a:t>
            </a:r>
          </a:p>
          <a:p>
            <a:r>
              <a:rPr lang="sk-SK" sz="2600" dirty="0" smtClean="0"/>
              <a:t>v minulosti: trieda, v ktorej sa učilo čítanie, pozri legenda (trieda)</a:t>
            </a:r>
          </a:p>
          <a:p>
            <a:endParaRPr lang="sk-SK" dirty="0"/>
          </a:p>
        </p:txBody>
      </p:sp>
      <p:pic>
        <p:nvPicPr>
          <p:cNvPr id="15364" name="Picture 4" descr="Výsledok vyhľadávania obrázkov pre dopyt legenda nápi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5643578"/>
            <a:ext cx="571500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746" name="AutoShape 2" descr="Výsledok vyhľadávania obrázkov pre dopyt legenda o lietajúcom cypriánov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1748" name="AutoShape 4" descr="Výsledok vyhľadávania obrázkov pre dopyt legenda o lietajúcom cypriánov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1750" name="Picture 6" descr="Výsledok vyhľadávania obrázkov pre dopyt legenda o lietajúcom cypriáno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3544273" cy="50128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9600" dirty="0" smtClean="0">
                <a:latin typeface="Algerian" pitchFamily="82" charset="0"/>
              </a:rPr>
              <a:t>Povesti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Povesť</a:t>
            </a:r>
            <a:r>
              <a:rPr lang="sk-SK" sz="2400" dirty="0" smtClean="0"/>
              <a:t> je nie veľmi dlhý žáner prozaickej </a:t>
            </a:r>
            <a:r>
              <a:rPr lang="sk-SK" sz="2400" dirty="0" smtClean="0"/>
              <a:t>epiky</a:t>
            </a:r>
          </a:p>
          <a:p>
            <a:r>
              <a:rPr lang="sk-SK" sz="2400" dirty="0" smtClean="0"/>
              <a:t>Povesti rozdeľujeme na:</a:t>
            </a:r>
          </a:p>
          <a:p>
            <a:r>
              <a:rPr lang="sk-SK" sz="2400" dirty="0" smtClean="0"/>
              <a:t>heraldické - vysvetľujú pôvod erbov</a:t>
            </a:r>
          </a:p>
          <a:p>
            <a:r>
              <a:rPr lang="sk-SK" sz="2400" dirty="0" smtClean="0"/>
              <a:t>miestne - vzťahujú sa k nejakému miestu</a:t>
            </a:r>
          </a:p>
          <a:p>
            <a:r>
              <a:rPr lang="sk-SK" sz="2400" dirty="0" smtClean="0"/>
              <a:t>historické - rozprávajú o významných udalostiach národných dejín a sú prameňom lepšieho poznania minulosti</a:t>
            </a:r>
          </a:p>
          <a:p>
            <a:r>
              <a:rPr lang="sk-SK" sz="2400" dirty="0" smtClean="0"/>
              <a:t>fantastické - rozprávajú o magických bytostiach, javoch.</a:t>
            </a:r>
          </a:p>
          <a:p>
            <a:endParaRPr lang="sk-SK" dirty="0"/>
          </a:p>
        </p:txBody>
      </p:sp>
      <p:pic>
        <p:nvPicPr>
          <p:cNvPr id="30722" name="Picture 2" descr="Výsledok vyhľadávania obrázkov pre dopyt povest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25" y="4214818"/>
            <a:ext cx="5476875" cy="2643182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pove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34797"/>
            <a:ext cx="2714612" cy="232320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2770" name="Picture 2" descr="Výsledok vyhľadávania obrázkov pre dopyt povest kni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3571900" cy="48261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  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</TotalTime>
  <Words>28</Words>
  <Application>Microsoft Office PowerPoint</Application>
  <PresentationFormat>Prezentácia na obrazovke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Modul</vt:lpstr>
      <vt:lpstr>Mytý Legendy  Povesti  </vt:lpstr>
      <vt:lpstr> MÝtY </vt:lpstr>
      <vt:lpstr>Snímka 3</vt:lpstr>
      <vt:lpstr>Legendy</vt:lpstr>
      <vt:lpstr>Snímka 5</vt:lpstr>
      <vt:lpstr>Povesti </vt:lpstr>
      <vt:lpstr>Snímka 7</vt:lpstr>
      <vt:lpstr>Ďakujem za pozornosť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Mytý,legendy a povesti</dc:title>
  <dc:creator>Pavol</dc:creator>
  <cp:lastModifiedBy>Pavol</cp:lastModifiedBy>
  <cp:revision>4</cp:revision>
  <dcterms:created xsi:type="dcterms:W3CDTF">2017-02-05T10:57:21Z</dcterms:created>
  <dcterms:modified xsi:type="dcterms:W3CDTF">2017-02-05T11:30:03Z</dcterms:modified>
</cp:coreProperties>
</file>