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Voľná forma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Voľná forma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Nadpis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7" name="Podnadpis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30" name="Zástupný symbol dátumu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20.9.2015</a:t>
            </a:fld>
            <a:endParaRPr lang="sk-SK"/>
          </a:p>
        </p:txBody>
      </p:sp>
      <p:sp>
        <p:nvSpPr>
          <p:cNvPr id="19" name="Zástupný symbol päty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27" name="Zástupný symbol čísla snímky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20.9.2015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20.9.2015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20.9.2015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Voľná forma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Voľná forma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20.9.2015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20.9.2015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20.9.2015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20.9.2015</a:t>
            </a:fld>
            <a:endParaRPr lang="sk-SK"/>
          </a:p>
        </p:txBody>
      </p:sp>
      <p:sp>
        <p:nvSpPr>
          <p:cNvPr id="8" name="Zástupný symbol čísla snímky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9" name="Zástupný symbol päty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20.9.2015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20.9.2015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sk-SK" smtClean="0"/>
              <a:t>Ak chcete pridať obrázok, kliknite na ikonu</a:t>
            </a:r>
            <a:endParaRPr kumimoji="0" lang="en-US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6A812B65-9A1B-42FF-8DDA-365A2B0950AF}" type="datetimeFigureOut">
              <a:rPr lang="sk-SK" smtClean="0"/>
              <a:pPr/>
              <a:t>20.9.2015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Voľná forma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Voľná forma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Zástupný symbol nadpisu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0" name="Zástupný symbol textu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10" name="Zástupný symbol dátumu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6A812B65-9A1B-42FF-8DDA-365A2B0950AF}" type="datetimeFigureOut">
              <a:rPr lang="sk-SK" smtClean="0"/>
              <a:pPr/>
              <a:t>20.9.2015</a:t>
            </a:fld>
            <a:endParaRPr lang="sk-SK"/>
          </a:p>
        </p:txBody>
      </p:sp>
      <p:sp>
        <p:nvSpPr>
          <p:cNvPr id="22" name="Zástupný symbol päty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18" name="Zástupný symbol čísla snímky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304801"/>
            <a:ext cx="7772400" cy="1142999"/>
          </a:xfrm>
        </p:spPr>
        <p:txBody>
          <a:bodyPr/>
          <a:lstStyle/>
          <a:p>
            <a:pPr algn="ctr"/>
            <a:r>
              <a:rPr lang="sk-SK" dirty="0" err="1" smtClean="0"/>
              <a:t>Dubsteb</a:t>
            </a:r>
            <a:r>
              <a:rPr lang="sk-SK" dirty="0" smtClean="0"/>
              <a:t>      </a:t>
            </a:r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0" y="1447800"/>
            <a:ext cx="9144000" cy="4779788"/>
          </a:xfrm>
        </p:spPr>
        <p:txBody>
          <a:bodyPr/>
          <a:lstStyle/>
          <a:p>
            <a:endParaRPr lang="sk-SK" dirty="0"/>
          </a:p>
        </p:txBody>
      </p:sp>
      <p:pic>
        <p:nvPicPr>
          <p:cNvPr id="4" name="Obrázok 3" descr="230px-DUBSTEP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06362"/>
          </a:xfrm>
        </p:spPr>
        <p:txBody>
          <a:bodyPr>
            <a:normAutofit fontScale="90000"/>
          </a:bodyPr>
          <a:lstStyle/>
          <a:p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762000"/>
            <a:ext cx="7467600" cy="5364163"/>
          </a:xfrm>
        </p:spPr>
        <p:txBody>
          <a:bodyPr/>
          <a:lstStyle/>
          <a:p>
            <a:r>
              <a:rPr lang="sk-SK" dirty="0" smtClean="0"/>
              <a:t>1- čo je to </a:t>
            </a:r>
            <a:r>
              <a:rPr lang="sk-SK" dirty="0" err="1" smtClean="0"/>
              <a:t>DubSteb</a:t>
            </a:r>
            <a:r>
              <a:rPr lang="sk-SK" dirty="0" smtClean="0"/>
              <a:t> ?</a:t>
            </a:r>
          </a:p>
          <a:p>
            <a:r>
              <a:rPr lang="sk-SK" dirty="0" smtClean="0"/>
              <a:t>2- Významný interpreti</a:t>
            </a:r>
          </a:p>
          <a:p>
            <a:r>
              <a:rPr lang="sk-SK" dirty="0" smtClean="0"/>
              <a:t>3- </a:t>
            </a:r>
            <a:r>
              <a:rPr lang="sk-SK" dirty="0" smtClean="0"/>
              <a:t>čo </a:t>
            </a:r>
            <a:r>
              <a:rPr lang="sk-SK" dirty="0" smtClean="0"/>
              <a:t>pre </a:t>
            </a:r>
            <a:r>
              <a:rPr lang="sk-SK" dirty="0" smtClean="0"/>
              <a:t>mňa </a:t>
            </a:r>
            <a:r>
              <a:rPr lang="sk-SK" dirty="0" err="1" smtClean="0"/>
              <a:t>DubSteb</a:t>
            </a:r>
            <a:r>
              <a:rPr lang="sk-SK" dirty="0" smtClean="0"/>
              <a:t> znamená   </a:t>
            </a:r>
          </a:p>
          <a:p>
            <a:r>
              <a:rPr lang="sk-SK" dirty="0" smtClean="0"/>
              <a:t>4- Hudobná ukážka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 smtClean="0"/>
              <a:t>čo je to </a:t>
            </a:r>
            <a:r>
              <a:rPr lang="sk-SK" dirty="0" err="1" smtClean="0"/>
              <a:t>DubSteb</a:t>
            </a:r>
            <a:r>
              <a:rPr lang="sk-SK" dirty="0" smtClean="0"/>
              <a:t> ?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0" y="1295400"/>
            <a:ext cx="9144000" cy="5562600"/>
          </a:xfrm>
        </p:spPr>
        <p:txBody>
          <a:bodyPr>
            <a:normAutofit fontScale="92500" lnSpcReduction="20000"/>
          </a:bodyPr>
          <a:lstStyle/>
          <a:p>
            <a:r>
              <a:rPr lang="sk-SK" b="1" dirty="0" err="1" smtClean="0"/>
              <a:t>Dubstep</a:t>
            </a:r>
            <a:r>
              <a:rPr lang="sk-SK" dirty="0" smtClean="0"/>
              <a:t> je </a:t>
            </a:r>
            <a:r>
              <a:rPr lang="sk-SK" dirty="0" err="1" smtClean="0"/>
              <a:t>subžáner</a:t>
            </a:r>
            <a:r>
              <a:rPr lang="sk-SK" dirty="0" smtClean="0"/>
              <a:t> elektronickej tanečnej hudby, ktorý pochádza z južného Londýna v Anglicku. Rytmy </a:t>
            </a:r>
            <a:r>
              <a:rPr lang="sk-SK" dirty="0" err="1" smtClean="0"/>
              <a:t>dubstepu</a:t>
            </a:r>
            <a:r>
              <a:rPr lang="sk-SK" dirty="0" smtClean="0"/>
              <a:t> sú </a:t>
            </a:r>
            <a:r>
              <a:rPr lang="sk-SK" dirty="0" err="1" smtClean="0"/>
              <a:t>častosynkopové</a:t>
            </a:r>
            <a:r>
              <a:rPr lang="sk-SK" dirty="0" smtClean="0"/>
              <a:t> a obsahujú nepravidelné rytmické skupiny. </a:t>
            </a:r>
            <a:r>
              <a:rPr lang="sk-SK" dirty="0" err="1" smtClean="0"/>
              <a:t>Dubstep</a:t>
            </a:r>
            <a:r>
              <a:rPr lang="sk-SK" dirty="0" smtClean="0"/>
              <a:t> je zmesou štýlov </a:t>
            </a:r>
            <a:r>
              <a:rPr lang="sk-SK" dirty="0" err="1" smtClean="0"/>
              <a:t>Speed</a:t>
            </a:r>
            <a:r>
              <a:rPr lang="sk-SK" dirty="0" smtClean="0"/>
              <a:t> </a:t>
            </a:r>
            <a:r>
              <a:rPr lang="sk-SK" dirty="0" err="1" smtClean="0"/>
              <a:t>garage</a:t>
            </a:r>
            <a:r>
              <a:rPr lang="sk-SK" dirty="0" smtClean="0"/>
              <a:t> a 2-step. Medzi priekopníkov tohto štýlu patria </a:t>
            </a:r>
            <a:r>
              <a:rPr lang="sk-SK" dirty="0" err="1" smtClean="0"/>
              <a:t>Zed</a:t>
            </a:r>
            <a:r>
              <a:rPr lang="sk-SK" dirty="0" smtClean="0"/>
              <a:t> </a:t>
            </a:r>
            <a:r>
              <a:rPr lang="sk-SK" dirty="0" err="1" smtClean="0"/>
              <a:t>Bias</a:t>
            </a:r>
            <a:r>
              <a:rPr lang="sk-SK" dirty="0" smtClean="0"/>
              <a:t>,</a:t>
            </a:r>
            <a:r>
              <a:rPr lang="sk-SK" dirty="0" smtClean="0"/>
              <a:t> </a:t>
            </a:r>
            <a:r>
              <a:rPr lang="sk-SK" dirty="0" err="1" smtClean="0"/>
              <a:t>Stev</a:t>
            </a:r>
            <a:r>
              <a:rPr lang="sk-SK" dirty="0" smtClean="0"/>
              <a:t> </a:t>
            </a:r>
            <a:r>
              <a:rPr lang="sk-SK" dirty="0" err="1" smtClean="0"/>
              <a:t>Gurley</a:t>
            </a:r>
            <a:r>
              <a:rPr lang="sk-SK" dirty="0" smtClean="0"/>
              <a:t> alebo </a:t>
            </a:r>
            <a:r>
              <a:rPr lang="sk-SK" dirty="0" err="1" smtClean="0"/>
              <a:t>El-B</a:t>
            </a:r>
            <a:r>
              <a:rPr lang="sk-SK" dirty="0" smtClean="0"/>
              <a:t>.</a:t>
            </a:r>
            <a:r>
              <a:rPr lang="sk-SK" dirty="0" smtClean="0"/>
              <a:t> Tempo </a:t>
            </a:r>
            <a:r>
              <a:rPr lang="sk-SK" dirty="0" err="1" smtClean="0"/>
              <a:t>dubstepu</a:t>
            </a:r>
            <a:r>
              <a:rPr lang="sk-SK" dirty="0" smtClean="0"/>
              <a:t> sa pohybuje na úrovni 138 – 142 BPM</a:t>
            </a:r>
            <a:r>
              <a:rPr lang="sk-SK" dirty="0" smtClean="0"/>
              <a:t>.</a:t>
            </a:r>
            <a:endParaRPr lang="sk-SK" dirty="0" smtClean="0"/>
          </a:p>
          <a:p>
            <a:endParaRPr lang="sk-SK" dirty="0" smtClean="0"/>
          </a:p>
          <a:p>
            <a:endParaRPr lang="sk-SK" dirty="0" smtClean="0"/>
          </a:p>
          <a:p>
            <a:r>
              <a:rPr lang="sk-SK" dirty="0" smtClean="0"/>
              <a:t>Názov </a:t>
            </a:r>
            <a:r>
              <a:rPr lang="sk-SK" dirty="0" err="1" smtClean="0"/>
              <a:t>dubstep</a:t>
            </a:r>
            <a:r>
              <a:rPr lang="sk-SK" dirty="0" smtClean="0"/>
              <a:t> sa udomácnil po tom, ako ho v roku 2002 použili </a:t>
            </a:r>
            <a:r>
              <a:rPr lang="sk-SK" dirty="0" err="1" smtClean="0"/>
              <a:t>Ammunition</a:t>
            </a:r>
            <a:r>
              <a:rPr lang="sk-SK" dirty="0" smtClean="0"/>
              <a:t> </a:t>
            </a:r>
            <a:r>
              <a:rPr lang="sk-SK" dirty="0" err="1" smtClean="0"/>
              <a:t>Promotions</a:t>
            </a:r>
            <a:r>
              <a:rPr lang="sk-SK" dirty="0" smtClean="0"/>
              <a:t> v San Franciscom hudobnom magazíne</a:t>
            </a:r>
            <a:r>
              <a:rPr lang="sk-SK" i="1" dirty="0" smtClean="0"/>
              <a:t>XLR8R</a:t>
            </a:r>
            <a:r>
              <a:rPr lang="sk-SK" dirty="0" smtClean="0"/>
              <a:t>, na titulnej strane s duom </a:t>
            </a:r>
            <a:r>
              <a:rPr lang="sk-SK" dirty="0" err="1" smtClean="0"/>
              <a:t>Horsepower</a:t>
            </a:r>
            <a:r>
              <a:rPr lang="sk-SK" dirty="0" smtClean="0"/>
              <a:t> </a:t>
            </a:r>
            <a:r>
              <a:rPr lang="sk-SK" dirty="0" err="1" smtClean="0"/>
              <a:t>Productions</a:t>
            </a:r>
            <a:r>
              <a:rPr lang="sk-SK" dirty="0" smtClean="0"/>
              <a:t>.</a:t>
            </a:r>
            <a:endParaRPr lang="sk-SK" dirty="0" smtClean="0"/>
          </a:p>
          <a:p>
            <a:endParaRPr lang="sk-SK" dirty="0"/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 smtClean="0"/>
              <a:t>Významný interpreti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/>
          <a:lstStyle/>
          <a:p>
            <a:r>
              <a:rPr lang="sk-SK" dirty="0" smtClean="0"/>
              <a:t>Významný </a:t>
            </a:r>
            <a:r>
              <a:rPr lang="sk-SK" dirty="0" smtClean="0"/>
              <a:t>interpreti a </a:t>
            </a:r>
            <a:r>
              <a:rPr lang="sk-SK" dirty="0" err="1" smtClean="0"/>
              <a:t>niekolko</a:t>
            </a:r>
            <a:r>
              <a:rPr lang="sk-SK" dirty="0" smtClean="0"/>
              <a:t> podarených pesničiek </a:t>
            </a:r>
          </a:p>
          <a:p>
            <a:endParaRPr lang="sk-SK" dirty="0" smtClean="0"/>
          </a:p>
          <a:p>
            <a:r>
              <a:rPr lang="sk-SK" dirty="0" smtClean="0"/>
              <a:t>-</a:t>
            </a:r>
            <a:r>
              <a:rPr lang="sk-SK" u="sng" dirty="0" smtClean="0"/>
              <a:t> </a:t>
            </a:r>
            <a:r>
              <a:rPr lang="sk-SK" u="sng" dirty="0" err="1" smtClean="0"/>
              <a:t>Skrillex</a:t>
            </a:r>
            <a:r>
              <a:rPr lang="sk-SK" u="sng" dirty="0" smtClean="0"/>
              <a:t> – </a:t>
            </a:r>
            <a:r>
              <a:rPr lang="sk-SK" u="sng" dirty="0" err="1" smtClean="0"/>
              <a:t>make</a:t>
            </a:r>
            <a:r>
              <a:rPr lang="sk-SK" u="sng" dirty="0" smtClean="0"/>
              <a:t> </a:t>
            </a:r>
            <a:r>
              <a:rPr lang="sk-SK" u="sng" dirty="0" err="1" smtClean="0"/>
              <a:t>it</a:t>
            </a:r>
            <a:r>
              <a:rPr lang="sk-SK" u="sng" dirty="0" smtClean="0"/>
              <a:t> </a:t>
            </a:r>
            <a:r>
              <a:rPr lang="sk-SK" u="sng" dirty="0" err="1" smtClean="0"/>
              <a:t>bun</a:t>
            </a:r>
            <a:r>
              <a:rPr lang="sk-SK" u="sng" dirty="0" smtClean="0"/>
              <a:t> </a:t>
            </a:r>
            <a:r>
              <a:rPr lang="sk-SK" u="sng" dirty="0" err="1" smtClean="0"/>
              <a:t>them</a:t>
            </a:r>
            <a:r>
              <a:rPr lang="sk-SK" u="sng" dirty="0" smtClean="0"/>
              <a:t> !, </a:t>
            </a:r>
            <a:r>
              <a:rPr lang="sk-SK" u="sng" dirty="0" err="1" smtClean="0"/>
              <a:t>bangarang</a:t>
            </a:r>
            <a:endParaRPr lang="sk-SK" dirty="0" smtClean="0"/>
          </a:p>
          <a:p>
            <a:r>
              <a:rPr lang="sk-SK" dirty="0" smtClean="0"/>
              <a:t>- </a:t>
            </a:r>
            <a:r>
              <a:rPr lang="sk-SK" dirty="0" smtClean="0"/>
              <a:t>Rusko - </a:t>
            </a:r>
            <a:r>
              <a:rPr lang="sk-SK" dirty="0" err="1" smtClean="0"/>
              <a:t>Woo</a:t>
            </a:r>
            <a:r>
              <a:rPr lang="sk-SK" dirty="0" smtClean="0"/>
              <a:t> </a:t>
            </a:r>
            <a:r>
              <a:rPr lang="sk-SK" dirty="0" err="1" smtClean="0"/>
              <a:t>Boost</a:t>
            </a:r>
            <a:endParaRPr lang="sk-SK" dirty="0" smtClean="0"/>
          </a:p>
          <a:p>
            <a:r>
              <a:rPr lang="sk-SK" dirty="0" smtClean="0"/>
              <a:t>- </a:t>
            </a:r>
            <a:r>
              <a:rPr lang="sk-SK" dirty="0" err="1" smtClean="0"/>
              <a:t>Spag</a:t>
            </a:r>
            <a:r>
              <a:rPr lang="sk-SK" dirty="0" smtClean="0"/>
              <a:t> </a:t>
            </a:r>
            <a:r>
              <a:rPr lang="sk-SK" dirty="0" err="1" smtClean="0"/>
              <a:t>Heddy</a:t>
            </a:r>
            <a:r>
              <a:rPr lang="sk-SK" dirty="0" smtClean="0"/>
              <a:t> - </a:t>
            </a:r>
            <a:r>
              <a:rPr lang="sk-SK" dirty="0" err="1" smtClean="0"/>
              <a:t>The</a:t>
            </a:r>
            <a:r>
              <a:rPr lang="sk-SK" dirty="0" smtClean="0"/>
              <a:t> </a:t>
            </a:r>
            <a:r>
              <a:rPr lang="sk-SK" dirty="0" err="1" smtClean="0"/>
              <a:t>Master</a:t>
            </a:r>
            <a:r>
              <a:rPr lang="sk-SK" dirty="0" smtClean="0"/>
              <a:t> VIP</a:t>
            </a:r>
            <a:endParaRPr lang="sk-SK" dirty="0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3962400"/>
          </a:xfrm>
        </p:spPr>
        <p:txBody>
          <a:bodyPr/>
          <a:lstStyle/>
          <a:p>
            <a:r>
              <a:rPr lang="sk-SK" u="sng" dirty="0" smtClean="0"/>
              <a:t>                             Rusko</a:t>
            </a:r>
            <a:br>
              <a:rPr lang="sk-SK" u="sng" dirty="0" smtClean="0"/>
            </a:br>
            <a:r>
              <a:rPr lang="sk-SK" u="sng" dirty="0" smtClean="0"/>
              <a:t/>
            </a:r>
            <a:br>
              <a:rPr lang="sk-SK" u="sng" dirty="0" smtClean="0"/>
            </a:br>
            <a:r>
              <a:rPr lang="sk-SK" u="sng" dirty="0" smtClean="0"/>
              <a:t/>
            </a:r>
            <a:br>
              <a:rPr lang="sk-SK" u="sng" dirty="0" smtClean="0"/>
            </a:br>
            <a:r>
              <a:rPr lang="sk-SK" u="sng" dirty="0" smtClean="0"/>
              <a:t/>
            </a:r>
            <a:br>
              <a:rPr lang="sk-SK" u="sng" dirty="0" smtClean="0"/>
            </a:br>
            <a:r>
              <a:rPr lang="sk-SK" u="sng" dirty="0" err="1" smtClean="0"/>
              <a:t>Skrillex</a:t>
            </a:r>
            <a:r>
              <a:rPr lang="sk-SK" u="sng" dirty="0" smtClean="0"/>
              <a:t>                          </a:t>
            </a:r>
            <a:r>
              <a:rPr lang="sk-SK" u="sng" dirty="0" err="1" smtClean="0"/>
              <a:t>SpagHEDDY</a:t>
            </a:r>
            <a:endParaRPr lang="sk-SK" dirty="0"/>
          </a:p>
        </p:txBody>
      </p:sp>
      <p:pic>
        <p:nvPicPr>
          <p:cNvPr id="4" name="Zástupný symbol obsahu 3" descr="images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4038600"/>
            <a:ext cx="2882900" cy="2819400"/>
          </a:xfrm>
        </p:spPr>
      </p:pic>
      <p:pic>
        <p:nvPicPr>
          <p:cNvPr id="6" name="Obrázok 5" descr="Spag-Heddy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343400" y="4114800"/>
            <a:ext cx="4800600" cy="2743200"/>
          </a:xfrm>
          <a:prstGeom prst="rect">
            <a:avLst/>
          </a:prstGeom>
        </p:spPr>
      </p:pic>
      <p:pic>
        <p:nvPicPr>
          <p:cNvPr id="7" name="Obrázok 6" descr="135968-643-7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286000" y="838200"/>
            <a:ext cx="5105400" cy="2188029"/>
          </a:xfrm>
          <a:prstGeom prst="rect">
            <a:avLst/>
          </a:prstGeom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sk-SK" dirty="0" smtClean="0"/>
              <a:t>čo pre mňa </a:t>
            </a:r>
            <a:r>
              <a:rPr lang="sk-SK" dirty="0" err="1" smtClean="0"/>
              <a:t>DubSteb</a:t>
            </a:r>
            <a:r>
              <a:rPr lang="sk-SK" dirty="0" smtClean="0"/>
              <a:t> znamená</a:t>
            </a:r>
            <a:endParaRPr lang="sk-SK" dirty="0"/>
          </a:p>
        </p:txBody>
      </p:sp>
      <p:pic>
        <p:nvPicPr>
          <p:cNvPr id="4" name="Zástupný symbol obsahu 3" descr="maxresdefault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762919"/>
            <a:ext cx="9144000" cy="5095081"/>
          </a:xfrm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A............</a:t>
            </a:r>
            <a:r>
              <a:rPr lang="sk-SK" dirty="0" smtClean="0"/>
              <a:t> Hudobná ukážka</a:t>
            </a:r>
            <a:endParaRPr lang="sk-SK" dirty="0"/>
          </a:p>
        </p:txBody>
      </p:sp>
      <p:pic>
        <p:nvPicPr>
          <p:cNvPr id="4" name="Zástupný symbol obsahu 3" descr="dubstep-hamster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295400"/>
            <a:ext cx="9144000" cy="5562600"/>
          </a:xfrm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ický">
  <a:themeElements>
    <a:clrScheme name="Technický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ký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ký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35</TotalTime>
  <Words>65</Words>
  <Application>Microsoft Office PowerPoint</Application>
  <PresentationFormat>Prezentácia na obrazovke (4:3)</PresentationFormat>
  <Paragraphs>19</Paragraphs>
  <Slides>7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7</vt:i4>
      </vt:variant>
    </vt:vector>
  </HeadingPairs>
  <TitlesOfParts>
    <vt:vector size="8" baseType="lpstr">
      <vt:lpstr>Technický</vt:lpstr>
      <vt:lpstr>Dubsteb      </vt:lpstr>
      <vt:lpstr>Snímka 2</vt:lpstr>
      <vt:lpstr>čo je to DubSteb ?</vt:lpstr>
      <vt:lpstr>Významný interpreti</vt:lpstr>
      <vt:lpstr>                             Rusko    Skrillex                          SpagHEDDY</vt:lpstr>
      <vt:lpstr>čo pre mňa DubSteb znamená</vt:lpstr>
      <vt:lpstr>A............ Hudobná ukážka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Dubsteb      </dc:title>
  <dc:creator>Alex Kaľavský</dc:creator>
  <cp:lastModifiedBy>Alex13</cp:lastModifiedBy>
  <cp:revision>5</cp:revision>
  <dcterms:created xsi:type="dcterms:W3CDTF">2015-09-20T16:29:05Z</dcterms:created>
  <dcterms:modified xsi:type="dcterms:W3CDTF">2015-09-20T17:15:35Z</dcterms:modified>
</cp:coreProperties>
</file>