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3.3.2018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524000"/>
          </a:xfrm>
        </p:spPr>
        <p:txBody>
          <a:bodyPr/>
          <a:lstStyle/>
          <a:p>
            <a:r>
              <a:rPr lang="sk-SK" dirty="0" smtClean="0"/>
              <a:t>Veľký čínsky múr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great wall of chi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09800" y="0"/>
            <a:ext cx="121723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8" name="Picture 4" descr="Veľký čínsky múr j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460480" cy="716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Cesta v korune Veľkého čínskeho múru je </a:t>
            </a:r>
            <a:r>
              <a:rPr lang="sk-SK" dirty="0" smtClean="0"/>
              <a:t>vraj presne </a:t>
            </a:r>
            <a:r>
              <a:rPr lang="sk-SK" dirty="0" smtClean="0"/>
              <a:t>taká široká, aby sa na ňu vedľa seba vošlo šesť jazdcov na koňoch.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7650" name="Picture 2" descr="https://img.topky.sk/cestovky/900px/1518429.jpg/zaujimavosti-cina-den-Az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600200"/>
            <a:ext cx="10668000" cy="800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Veľký čínsky múr je </a:t>
            </a:r>
            <a:r>
              <a:rPr lang="sk-SK" b="1" dirty="0" smtClean="0"/>
              <a:t>najväčšou stavbou ľudskej histórie</a:t>
            </a:r>
            <a:r>
              <a:rPr lang="sk-SK" dirty="0" smtClean="0"/>
              <a:t> a čísla, ktoré ho popisujú, sú fascinujúce. </a:t>
            </a:r>
            <a:r>
              <a:rPr lang="sk-SK" b="1" dirty="0" smtClean="0"/>
              <a:t>Dvadsaťpäťtisíc strážnych veží</a:t>
            </a:r>
            <a:r>
              <a:rPr lang="sk-SK" dirty="0" smtClean="0"/>
              <a:t>, tristotisíc mŕtvych v prvej fáze jeho stavby a dĺžka, ktorá sa v tých najtriezvejších odhadoch pohybuje okolo </a:t>
            </a:r>
            <a:r>
              <a:rPr lang="sk-SK" b="1" dirty="0" smtClean="0"/>
              <a:t>8860 kilometrov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3794" name="Picture 2" descr="https://img.topky.sk/cestovky/900px/1518431.jpg/zaujimavosti-cina-den-Az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47200" cy="701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sk-SK" b="1" i="1" dirty="0" smtClean="0"/>
              <a:t>Možno Veľký čínsky múr vidieť z vesmíru?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Niekde sa múr tiah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sk-SK" dirty="0" smtClean="0"/>
              <a:t>O stavbe Veľkého čínskeho múru navyše kolujú podobné </a:t>
            </a:r>
            <a:r>
              <a:rPr lang="sk-SK" b="1" dirty="0" smtClean="0"/>
              <a:t>legendy</a:t>
            </a:r>
            <a:r>
              <a:rPr lang="sk-SK" dirty="0" smtClean="0"/>
              <a:t> ako trebárs o stavbe Karlovho mosta. I tu sa totiž povráva, že do </a:t>
            </a:r>
            <a:r>
              <a:rPr lang="sk-SK" b="1" dirty="0" smtClean="0"/>
              <a:t>malty</a:t>
            </a:r>
            <a:r>
              <a:rPr lang="sk-SK" dirty="0" smtClean="0"/>
              <a:t> a ďalších stavebných materiálov robotníci primiešavali </a:t>
            </a:r>
            <a:r>
              <a:rPr lang="sk-SK" b="1" dirty="0" smtClean="0"/>
              <a:t>múku</a:t>
            </a:r>
            <a:r>
              <a:rPr lang="sk-SK" dirty="0" smtClean="0"/>
              <a:t> a </a:t>
            </a:r>
            <a:r>
              <a:rPr lang="sk-SK" b="1" dirty="0" smtClean="0"/>
              <a:t>ryžu</a:t>
            </a:r>
            <a:r>
              <a:rPr lang="sk-SK" dirty="0" smtClean="0"/>
              <a:t>, aby bol múr pevnejší. N</a:t>
            </a:r>
            <a:r>
              <a:rPr lang="sk-SK" dirty="0" smtClean="0"/>
              <a:t>iektoré </a:t>
            </a:r>
            <a:r>
              <a:rPr lang="sk-SK" dirty="0" smtClean="0"/>
              <a:t>bájky tvrdia i to, že do základov múru stavitelia pridávali </a:t>
            </a:r>
            <a:r>
              <a:rPr lang="sk-SK" b="1" dirty="0" smtClean="0"/>
              <a:t>mŕtve telá</a:t>
            </a:r>
            <a:r>
              <a:rPr lang="sk-SK" dirty="0" smtClean="0"/>
              <a:t> tých, ktorí pri stavbe zahynuli.</a:t>
            </a:r>
          </a:p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45</Words>
  <PresentationFormat>Prezentácia na obrazovke (4:3)</PresentationFormat>
  <Paragraphs>7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Špička</vt:lpstr>
      <vt:lpstr>Veľký čínsky múr 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Veľký čínsky múr </dc:title>
  <dc:creator>Alex Kaľavský</dc:creator>
  <cp:lastModifiedBy>Alex Kaľavský</cp:lastModifiedBy>
  <cp:revision>2</cp:revision>
  <dcterms:created xsi:type="dcterms:W3CDTF">2018-03-03T05:02:47Z</dcterms:created>
  <dcterms:modified xsi:type="dcterms:W3CDTF">2018-03-03T05:13:19Z</dcterms:modified>
</cp:coreProperties>
</file>