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2" r:id="rId5"/>
    <p:sldId id="257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4" autoAdjust="0"/>
    <p:restoredTop sz="94660"/>
  </p:normalViewPr>
  <p:slideViewPr>
    <p:cSldViewPr>
      <p:cViewPr varScale="1">
        <p:scale>
          <a:sx n="66" d="100"/>
          <a:sy n="66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6.1.2018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2209799"/>
          </a:xfrm>
        </p:spPr>
        <p:txBody>
          <a:bodyPr/>
          <a:lstStyle/>
          <a:p>
            <a:pPr algn="ctr"/>
            <a:r>
              <a:rPr lang="sk-SK" dirty="0" smtClean="0"/>
              <a:t>GELNICA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k-SK" dirty="0" smtClean="0"/>
              <a:t>Najlepšie mesto na svete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Nadmorská </a:t>
            </a:r>
            <a:r>
              <a:rPr lang="sk-SK" b="1" dirty="0" smtClean="0"/>
              <a:t>výška: </a:t>
            </a:r>
            <a:r>
              <a:rPr lang="sk-SK" dirty="0" smtClean="0"/>
              <a:t>372 m n. m</a:t>
            </a:r>
            <a:r>
              <a:rPr lang="sk-SK" dirty="0" smtClean="0"/>
              <a:t>.</a:t>
            </a:r>
          </a:p>
          <a:p>
            <a:r>
              <a:rPr lang="sk-SK" b="1" dirty="0" smtClean="0"/>
              <a:t>Súradnice :</a:t>
            </a:r>
            <a:r>
              <a:rPr lang="sk-SK" dirty="0" smtClean="0"/>
              <a:t>48°50′53″S </a:t>
            </a:r>
            <a:r>
              <a:rPr lang="sk-SK" dirty="0" smtClean="0"/>
              <a:t>20°56′14″V</a:t>
            </a:r>
          </a:p>
          <a:p>
            <a:r>
              <a:rPr lang="sk-SK" b="1" dirty="0" smtClean="0"/>
              <a:t>Rozloha : </a:t>
            </a:r>
            <a:r>
              <a:rPr lang="sk-SK" dirty="0" smtClean="0"/>
              <a:t>57,65 km² (5 765 ha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Obyvateľstvo : </a:t>
            </a:r>
            <a:r>
              <a:rPr lang="sk-SK" dirty="0" smtClean="0"/>
              <a:t>6 124 (</a:t>
            </a:r>
            <a:r>
              <a:rPr lang="sk-SK" i="1" dirty="0" smtClean="0"/>
              <a:t>31. 12. 2016</a:t>
            </a:r>
            <a:r>
              <a:rPr lang="sk-SK" dirty="0" smtClean="0"/>
              <a:t>)</a:t>
            </a:r>
          </a:p>
          <a:p>
            <a:r>
              <a:rPr lang="sk-SK" b="1" dirty="0" smtClean="0"/>
              <a:t>Hustota : </a:t>
            </a:r>
            <a:r>
              <a:rPr lang="sk-SK" dirty="0" smtClean="0"/>
              <a:t>106,23</a:t>
            </a:r>
            <a:r>
              <a:rPr lang="sk-SK" dirty="0" smtClean="0"/>
              <a:t> obyv./</a:t>
            </a:r>
            <a:r>
              <a:rPr lang="sk-SK" dirty="0" smtClean="0"/>
              <a:t>km²</a:t>
            </a:r>
          </a:p>
          <a:p>
            <a:r>
              <a:rPr lang="sk-SK" b="1" dirty="0" smtClean="0"/>
              <a:t>Prvá pís. </a:t>
            </a:r>
            <a:r>
              <a:rPr lang="sk-SK" b="1" dirty="0" smtClean="0"/>
              <a:t>zmienka :</a:t>
            </a:r>
            <a:r>
              <a:rPr lang="sk-SK" dirty="0" smtClean="0"/>
              <a:t>1246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PSČ:056 01</a:t>
            </a:r>
          </a:p>
          <a:p>
            <a:r>
              <a:rPr lang="sk-SK" dirty="0" smtClean="0"/>
              <a:t>ŠÚJ:526509</a:t>
            </a:r>
          </a:p>
          <a:p>
            <a:r>
              <a:rPr lang="sk-SK" dirty="0" smtClean="0"/>
              <a:t>EČV:GL</a:t>
            </a:r>
          </a:p>
          <a:p>
            <a:r>
              <a:rPr lang="sk-SK" dirty="0" smtClean="0"/>
              <a:t>Tel</a:t>
            </a:r>
            <a:r>
              <a:rPr lang="sk-SK" dirty="0" smtClean="0"/>
              <a:t>. </a:t>
            </a:r>
            <a:r>
              <a:rPr lang="sk-SK" dirty="0" smtClean="0"/>
              <a:t>predvoľba:+</a:t>
            </a:r>
            <a:r>
              <a:rPr lang="sk-SK" dirty="0" smtClean="0"/>
              <a:t>421-53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Huta Matilda, Háj (osada Háj), </a:t>
            </a:r>
            <a:r>
              <a:rPr lang="sk-SK" dirty="0" err="1" smtClean="0"/>
              <a:t>Turzov</a:t>
            </a:r>
            <a:r>
              <a:rPr lang="sk-SK" dirty="0" smtClean="0"/>
              <a:t> (</a:t>
            </a:r>
            <a:r>
              <a:rPr lang="sk-SK" dirty="0" err="1" smtClean="0"/>
              <a:t>Turzovské</a:t>
            </a:r>
            <a:r>
              <a:rPr lang="sk-SK" dirty="0" smtClean="0"/>
              <a:t> kúpele), Slovenské Cechy, </a:t>
            </a:r>
            <a:r>
              <a:rPr lang="sk-SK" dirty="0" err="1" smtClean="0"/>
              <a:t>Legy</a:t>
            </a:r>
            <a:r>
              <a:rPr lang="sk-SK" dirty="0" smtClean="0"/>
              <a:t>, Huta Mária, Perlová dolina, Gelnica mesto, sídlisko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Časti obce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Mesto leží v centrálnej časti </a:t>
            </a:r>
            <a:r>
              <a:rPr lang="sk-SK" sz="2000" dirty="0" err="1" smtClean="0">
                <a:latin typeface="Comic Sans MS" pitchFamily="66" charset="0"/>
              </a:rPr>
              <a:t>Volovských</a:t>
            </a:r>
            <a:r>
              <a:rPr lang="sk-SK" sz="2000" dirty="0" smtClean="0">
                <a:latin typeface="Comic Sans MS" pitchFamily="66" charset="0"/>
              </a:rPr>
              <a:t> </a:t>
            </a:r>
            <a:r>
              <a:rPr lang="sk-SK" sz="2000" dirty="0" smtClean="0">
                <a:latin typeface="Comic Sans MS" pitchFamily="66" charset="0"/>
              </a:rPr>
              <a:t>vrchov, v údolí rieky Hnilec. Prechádza ním cesta II/546 a železničná trať Červená Skala – Margecany. Rožňava je vzdialená 53 km juhozápadne, Košice 41 km juhovýchodne, Prešov 37 km severovýchodne a </a:t>
            </a:r>
            <a:r>
              <a:rPr lang="sk-SK" sz="2000" dirty="0" smtClean="0">
                <a:latin typeface="Comic Sans MS" pitchFamily="66" charset="0"/>
              </a:rPr>
              <a:t>Spišská </a:t>
            </a:r>
            <a:r>
              <a:rPr lang="sk-SK" sz="2000" dirty="0" smtClean="0">
                <a:latin typeface="Comic Sans MS" pitchFamily="66" charset="0"/>
              </a:rPr>
              <a:t>Nová Ves (cez Margecany) 45 km severozápadne</a:t>
            </a:r>
            <a:endParaRPr lang="sk-SK" sz="2000" dirty="0">
              <a:latin typeface="Comic Sans MS" pitchFamily="66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Hnilec (rieka) a jeho prítoky v Gelnici - Perlový potok, </a:t>
            </a:r>
            <a:r>
              <a:rPr lang="sk-SK" dirty="0" err="1" smtClean="0"/>
              <a:t>Žakarovský</a:t>
            </a:r>
            <a:r>
              <a:rPr lang="sk-SK" dirty="0" smtClean="0"/>
              <a:t> potok, </a:t>
            </a:r>
            <a:r>
              <a:rPr lang="sk-SK" dirty="0" err="1" smtClean="0"/>
              <a:t>Turzovský</a:t>
            </a:r>
            <a:r>
              <a:rPr lang="sk-SK" dirty="0" smtClean="0"/>
              <a:t> potok</a:t>
            </a:r>
          </a:p>
          <a:p>
            <a:r>
              <a:rPr lang="sk-SK" b="1" dirty="0" smtClean="0"/>
              <a:t>Vodné </a:t>
            </a:r>
            <a:r>
              <a:rPr lang="sk-SK" b="1" dirty="0" smtClean="0"/>
              <a:t>plochy</a:t>
            </a:r>
            <a:endParaRPr lang="sk-SK" b="1" dirty="0" smtClean="0"/>
          </a:p>
          <a:p>
            <a:r>
              <a:rPr lang="sk-SK" dirty="0" err="1" smtClean="0"/>
              <a:t>Turzovské</a:t>
            </a:r>
            <a:r>
              <a:rPr lang="sk-SK" dirty="0" smtClean="0"/>
              <a:t> umelé vodné nádrže.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Vodné toky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6750" y="0"/>
            <a:ext cx="13910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304800"/>
            <a:ext cx="9753600" cy="1116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59</Words>
  <PresentationFormat>Prezentácia na obrazovke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Hala</vt:lpstr>
      <vt:lpstr>GELNICA</vt:lpstr>
      <vt:lpstr>Snímka 2</vt:lpstr>
      <vt:lpstr>Snímka 3</vt:lpstr>
      <vt:lpstr>Časti obce </vt:lpstr>
      <vt:lpstr>Snímka 5</vt:lpstr>
      <vt:lpstr>Vodné toky 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GELNICA</dc:title>
  <dc:creator>Alex Kaľavský</dc:creator>
  <cp:lastModifiedBy>Alex Kaľavský</cp:lastModifiedBy>
  <cp:revision>3</cp:revision>
  <dcterms:created xsi:type="dcterms:W3CDTF">2018-01-06T15:58:44Z</dcterms:created>
  <dcterms:modified xsi:type="dcterms:W3CDTF">2018-01-06T16:24:48Z</dcterms:modified>
</cp:coreProperties>
</file>