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2.12.2017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2.12.2017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2.12.2017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2.12.2017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2.12.2017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2.12.2017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2.12.2017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2.12.2017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22376" y="762000"/>
            <a:ext cx="7772400" cy="1143000"/>
          </a:xfrm>
        </p:spPr>
        <p:txBody>
          <a:bodyPr/>
          <a:lstStyle/>
          <a:p>
            <a:pPr algn="ctr"/>
            <a:r>
              <a:rPr lang="sk-SK" dirty="0" smtClean="0"/>
              <a:t>Tuky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5602" name="Picture 2" descr="Výsledok vyhľadávania obrázkov pre dopyt tu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810000"/>
            <a:ext cx="4267200" cy="2562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bigstock-Fast-Food-4576102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923152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DOBRÉ TUKY: NENASÝTENÉ TUKY</a:t>
            </a:r>
          </a:p>
          <a:p>
            <a:endParaRPr lang="sk-SK" dirty="0" smtClean="0"/>
          </a:p>
          <a:p>
            <a:r>
              <a:rPr lang="sk-SK" sz="2000" b="1" dirty="0" smtClean="0"/>
              <a:t>Dobré tuky pochádzajú hlavne zo zeleniny, ale nachádzajú sa a aj v orechoch, semienkach a rybách</a:t>
            </a:r>
            <a:r>
              <a:rPr lang="sk-SK" sz="2000" b="1" dirty="0" smtClean="0"/>
              <a:t>.</a:t>
            </a:r>
          </a:p>
          <a:p>
            <a:endParaRPr lang="sk-SK" sz="2000" b="1" dirty="0" smtClean="0"/>
          </a:p>
          <a:p>
            <a:r>
              <a:rPr lang="sk-SK" sz="2000" b="1" dirty="0" smtClean="0"/>
              <a:t> </a:t>
            </a:r>
            <a:r>
              <a:rPr lang="sk-SK" sz="2000" b="1" dirty="0" smtClean="0"/>
              <a:t>Rozdiel medzi nimi a nasýtenými tukmi je ten, že majú menšie množstvo atómov vodíka viazaných na uhlíkový reťazec. Zdravé tuky sú pri izbovej teplote kvapalné, nie pevné. Sú dve široké kategórie zdraviu prospešných tukov: </a:t>
            </a:r>
            <a:r>
              <a:rPr lang="sk-SK" sz="2000" b="1" dirty="0" err="1" smtClean="0"/>
              <a:t>mononenasýtené</a:t>
            </a:r>
            <a:r>
              <a:rPr lang="sk-SK" sz="2000" b="1" dirty="0" smtClean="0"/>
              <a:t> a </a:t>
            </a:r>
            <a:r>
              <a:rPr lang="sk-SK" sz="2000" b="1" dirty="0" err="1" smtClean="0"/>
              <a:t>polynenasýtené</a:t>
            </a:r>
            <a:r>
              <a:rPr lang="sk-SK" sz="2000" b="1" dirty="0" smtClean="0"/>
              <a:t> tuky.</a:t>
            </a:r>
          </a:p>
          <a:p>
            <a:r>
              <a:rPr lang="sk-SK" sz="2000" dirty="0" smtClean="0"/>
              <a:t/>
            </a:r>
            <a:br>
              <a:rPr lang="sk-SK" sz="2000" dirty="0" smtClean="0"/>
            </a:br>
            <a:endParaRPr lang="sk-SK" sz="20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eating-healthy-fats-can-extend-your-lif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76400" y="0"/>
            <a:ext cx="12385067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Zdroje:</a:t>
            </a:r>
          </a:p>
          <a:p>
            <a:r>
              <a:rPr lang="sk-SK" dirty="0" err="1" smtClean="0"/>
              <a:t>gymbeam.sk</a:t>
            </a:r>
            <a:endParaRPr lang="sk-SK" dirty="0" smtClean="0"/>
          </a:p>
          <a:p>
            <a:r>
              <a:rPr lang="sk-SK" dirty="0" err="1" smtClean="0"/>
              <a:t>vitarian.sk</a:t>
            </a:r>
            <a:endParaRPr lang="sk-SK" dirty="0" smtClean="0"/>
          </a:p>
          <a:p>
            <a:r>
              <a:rPr lang="sk-SK" dirty="0" err="1" smtClean="0"/>
              <a:t>sk.wikipedia.org</a:t>
            </a:r>
            <a:endParaRPr lang="sk-SK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i="1" dirty="0" smtClean="0"/>
              <a:t>Tuky sú jednou z troch základných zložiek jedla, ďalšie dve sú bielkoviny a cukry. Skladajú sa z </a:t>
            </a:r>
            <a:r>
              <a:rPr lang="sk-SK" sz="2400" i="1" dirty="0" smtClean="0"/>
              <a:t>tých </a:t>
            </a:r>
            <a:r>
              <a:rPr lang="sk-SK" sz="2400" i="1" dirty="0" smtClean="0"/>
              <a:t>istých prvkov ako </a:t>
            </a:r>
            <a:r>
              <a:rPr lang="sk-SK" sz="2400" i="1" dirty="0" smtClean="0"/>
              <a:t>cukry </a:t>
            </a:r>
          </a:p>
          <a:p>
            <a:r>
              <a:rPr lang="sk-SK" sz="2400" i="1" dirty="0" smtClean="0"/>
              <a:t>1.</a:t>
            </a:r>
            <a:r>
              <a:rPr lang="sk-SK" sz="2400" i="1" dirty="0" smtClean="0"/>
              <a:t> z uhlíka</a:t>
            </a:r>
            <a:endParaRPr lang="sk-SK" sz="2400" i="1" dirty="0" smtClean="0"/>
          </a:p>
          <a:p>
            <a:r>
              <a:rPr lang="sk-SK" sz="2400" i="1" dirty="0" smtClean="0"/>
              <a:t>2.</a:t>
            </a:r>
            <a:r>
              <a:rPr lang="sk-SK" sz="2400" i="1" dirty="0" smtClean="0"/>
              <a:t> </a:t>
            </a:r>
            <a:r>
              <a:rPr lang="sk-SK" sz="2400" i="1" dirty="0" smtClean="0"/>
              <a:t>z vodíka</a:t>
            </a:r>
          </a:p>
          <a:p>
            <a:r>
              <a:rPr lang="sk-SK" sz="2400" i="1" dirty="0" smtClean="0"/>
              <a:t>3.</a:t>
            </a:r>
            <a:r>
              <a:rPr lang="sk-SK" sz="2400" i="1" dirty="0" smtClean="0"/>
              <a:t> </a:t>
            </a:r>
            <a:r>
              <a:rPr lang="sk-SK" sz="2400" i="1" dirty="0" smtClean="0"/>
              <a:t>z kyslíka</a:t>
            </a:r>
            <a:endParaRPr lang="sk-SK" sz="2400" dirty="0"/>
          </a:p>
        </p:txBody>
      </p:sp>
      <p:pic>
        <p:nvPicPr>
          <p:cNvPr id="4" name="Obrázok 3" descr="carb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962400"/>
            <a:ext cx="1903803" cy="1893888"/>
          </a:xfrm>
          <a:prstGeom prst="rect">
            <a:avLst/>
          </a:prstGeom>
        </p:spPr>
      </p:pic>
      <p:pic>
        <p:nvPicPr>
          <p:cNvPr id="5" name="Obrázok 4" descr="main-qimg-008882fb5c63b20281c1bf1eda5512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962400"/>
            <a:ext cx="1885950" cy="1885950"/>
          </a:xfrm>
          <a:prstGeom prst="rect">
            <a:avLst/>
          </a:prstGeom>
        </p:spPr>
      </p:pic>
      <p:pic>
        <p:nvPicPr>
          <p:cNvPr id="6" name="Obrázok 5" descr="Oxygen_T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3810000"/>
            <a:ext cx="2057400" cy="20574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 smtClean="0"/>
              <a:t>Obsahujú však oveľa menej kyslíka ako cukry, a tým pádom majú viac uhlíka a vodíka, preto majú väčšiu tepelnú energiu ako cukry.</a:t>
            </a:r>
          </a:p>
          <a:p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 smtClean="0"/>
              <a:t>V rastline sú tuky tvorené vodou a oxidom uhličitým s chlorofylom a vznikajú podobne ako cukry.</a:t>
            </a:r>
          </a:p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" name="Obrázok 3" descr="Autotrofia_html_m3eff5d5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514600"/>
            <a:ext cx="6886575" cy="18288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My tuky získavame:</a:t>
            </a:r>
          </a:p>
          <a:p>
            <a:endParaRPr lang="sk-SK" dirty="0" smtClean="0"/>
          </a:p>
          <a:p>
            <a:r>
              <a:rPr lang="sk-SK" sz="2000" dirty="0" smtClean="0"/>
              <a:t>I</a:t>
            </a:r>
            <a:r>
              <a:rPr lang="sk-SK" sz="2000" dirty="0" smtClean="0"/>
              <a:t>ch konzumáciou</a:t>
            </a:r>
            <a:endParaRPr lang="sk-SK" sz="2000" dirty="0" smtClean="0"/>
          </a:p>
          <a:p>
            <a:r>
              <a:rPr lang="sk-SK" sz="2000" dirty="0" smtClean="0"/>
              <a:t>Tráviacimi </a:t>
            </a:r>
            <a:r>
              <a:rPr lang="sk-SK" sz="2000" dirty="0" smtClean="0"/>
              <a:t>procesmi z prebytku cukrov a ich premene na tuk. Väčšina tukov zvyčajne vzniká takto.</a:t>
            </a:r>
          </a:p>
          <a:p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" name="Obrázok 3" descr="maxres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590800"/>
            <a:ext cx="5562600" cy="312896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Tuky v ľudskom tráviacom procese sa skladajú z glycerínu a mastných kyselín.</a:t>
            </a:r>
          </a:p>
          <a:p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762000" y="17526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Glycerín</a:t>
            </a:r>
            <a:r>
              <a:rPr lang="sk-SK" dirty="0" smtClean="0"/>
              <a:t> je zdroj energie z tukov. Trávi sa podobne ako cukry, rozkladá sa na ne a ďalej sa využije ako palivo pre telo.</a:t>
            </a:r>
          </a:p>
          <a:p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6" name="Obrázok 5" descr="_vyr_75glycerin-100m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971800"/>
            <a:ext cx="2857500" cy="28575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b="1" dirty="0" smtClean="0"/>
              <a:t>Tuky, ktoré vám škodia a ktoré prospievajú?</a:t>
            </a:r>
          </a:p>
          <a:p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bad-vs-good-fa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718048"/>
          </a:xfrm>
        </p:spPr>
        <p:txBody>
          <a:bodyPr>
            <a:normAutofit/>
          </a:bodyPr>
          <a:lstStyle/>
          <a:p>
            <a:r>
              <a:rPr lang="sk-SK" dirty="0" smtClean="0"/>
              <a:t>ZLÉ TUKY: TRANSMASTNÉ TUKY</a:t>
            </a:r>
          </a:p>
          <a:p>
            <a:endParaRPr lang="sk-SK" b="1" dirty="0" smtClean="0"/>
          </a:p>
          <a:p>
            <a:r>
              <a:rPr lang="sk-SK" sz="2000" b="1" dirty="0" smtClean="0"/>
              <a:t>Je to vedľajší produkt procesu zvaného </a:t>
            </a:r>
            <a:r>
              <a:rPr lang="sk-SK" sz="2000" b="1" dirty="0" err="1" smtClean="0"/>
              <a:t>hydrogenácia</a:t>
            </a:r>
            <a:r>
              <a:rPr lang="sk-SK" sz="2000" b="1" dirty="0" smtClean="0"/>
              <a:t>, ktorý sa využíva pri výrobe stužených tukov zo zdravých olejov a bráni ich neskoršiemu zatuchnutiu</a:t>
            </a:r>
            <a:r>
              <a:rPr lang="sk-SK" sz="2000" b="1" dirty="0" smtClean="0"/>
              <a:t>.</a:t>
            </a:r>
          </a:p>
          <a:p>
            <a:endParaRPr lang="sk-SK" sz="2000" b="1" dirty="0" smtClean="0"/>
          </a:p>
          <a:p>
            <a:r>
              <a:rPr lang="sk-SK" sz="2000" b="1" dirty="0" smtClean="0"/>
              <a:t>Ak zahrejete rastlinný olej v prítomnosti vodíka a katalyzátora, akým je napríklad paládium, atómy vodíka sú pripojené na uhlíkový reťazec. To premení olej na pevnú zložku. To tiež zmení zdravé rastlinné oleje na nie tak zdravé stužené tuky. V  tabuľke nutričných hodnôt je táto zložka označená ako „stužený rastlinný tuk.“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18</TotalTime>
  <Words>114</Words>
  <PresentationFormat>Prezentácia na obrazovke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Aspekt</vt:lpstr>
      <vt:lpstr>Tuky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Tuky</dc:title>
  <dc:creator>Alex Kaľavský</dc:creator>
  <cp:lastModifiedBy>Alex Kaľavský</cp:lastModifiedBy>
  <cp:revision>3</cp:revision>
  <dcterms:created xsi:type="dcterms:W3CDTF">2017-12-02T16:39:28Z</dcterms:created>
  <dcterms:modified xsi:type="dcterms:W3CDTF">2017-12-02T17:08:57Z</dcterms:modified>
</cp:coreProperties>
</file>