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897" autoAdjust="0"/>
    <p:restoredTop sz="94660"/>
  </p:normalViewPr>
  <p:slideViewPr>
    <p:cSldViewPr>
      <p:cViewPr varScale="1">
        <p:scale>
          <a:sx n="68" d="100"/>
          <a:sy n="68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4C43-1AAD-459D-BBBE-E2E269E24DDA}" type="datetimeFigureOut">
              <a:rPr lang="sk-SK" smtClean="0"/>
              <a:t>12.11.2015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0DA9-90DC-42CF-AE23-B6454A1A662B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4C43-1AAD-459D-BBBE-E2E269E24DDA}" type="datetimeFigureOut">
              <a:rPr lang="sk-SK" smtClean="0"/>
              <a:t>12.11.2015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0DA9-90DC-42CF-AE23-B6454A1A662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4C43-1AAD-459D-BBBE-E2E269E24DDA}" type="datetimeFigureOut">
              <a:rPr lang="sk-SK" smtClean="0"/>
              <a:t>12.11.2015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0DA9-90DC-42CF-AE23-B6454A1A662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4C43-1AAD-459D-BBBE-E2E269E24DDA}" type="datetimeFigureOut">
              <a:rPr lang="sk-SK" smtClean="0"/>
              <a:t>12.11.2015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0DA9-90DC-42CF-AE23-B6454A1A662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4C43-1AAD-459D-BBBE-E2E269E24DDA}" type="datetimeFigureOut">
              <a:rPr lang="sk-SK" smtClean="0"/>
              <a:t>12.11.2015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0DA9-90DC-42CF-AE23-B6454A1A662B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4C43-1AAD-459D-BBBE-E2E269E24DDA}" type="datetimeFigureOut">
              <a:rPr lang="sk-SK" smtClean="0"/>
              <a:t>12.11.2015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0DA9-90DC-42CF-AE23-B6454A1A662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4C43-1AAD-459D-BBBE-E2E269E24DDA}" type="datetimeFigureOut">
              <a:rPr lang="sk-SK" smtClean="0"/>
              <a:t>12.11.2015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0DA9-90DC-42CF-AE23-B6454A1A662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4C43-1AAD-459D-BBBE-E2E269E24DDA}" type="datetimeFigureOut">
              <a:rPr lang="sk-SK" smtClean="0"/>
              <a:t>12.11.2015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0DA9-90DC-42CF-AE23-B6454A1A662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4C43-1AAD-459D-BBBE-E2E269E24DDA}" type="datetimeFigureOut">
              <a:rPr lang="sk-SK" smtClean="0"/>
              <a:t>12.11.2015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0DA9-90DC-42CF-AE23-B6454A1A662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4C43-1AAD-459D-BBBE-E2E269E24DDA}" type="datetimeFigureOut">
              <a:rPr lang="sk-SK" smtClean="0"/>
              <a:t>12.11.2015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0DA9-90DC-42CF-AE23-B6454A1A662B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5E94C43-1AAD-459D-BBBE-E2E269E24DDA}" type="datetimeFigureOut">
              <a:rPr lang="sk-SK" smtClean="0"/>
              <a:t>12.11.2015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B10DA9-90DC-42CF-AE23-B6454A1A662B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5E94C43-1AAD-459D-BBBE-E2E269E24DDA}" type="datetimeFigureOut">
              <a:rPr lang="sk-SK" smtClean="0"/>
              <a:t>12.11.2015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6B10DA9-90DC-42CF-AE23-B6454A1A662B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071569"/>
          </a:xfrm>
        </p:spPr>
        <p:txBody>
          <a:bodyPr/>
          <a:lstStyle/>
          <a:p>
            <a:r>
              <a:rPr lang="sk-SK" dirty="0" smtClean="0"/>
              <a:t>Vodojem Gelnica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https://scontent-cdg2-1.xx.fbcdn.net/hphotos-xpa1/v/t35.0-12/12235560_180286428980736_693475342_o.jpg?oh=5e506819442af14a8a618f7bc1d901e1&amp;oe=5647B81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071546"/>
            <a:ext cx="9144001" cy="5786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73288"/>
          </a:xfrm>
        </p:spPr>
        <p:txBody>
          <a:bodyPr/>
          <a:lstStyle/>
          <a:p>
            <a:pPr algn="ctr"/>
            <a:r>
              <a:rPr lang="sk-SK" dirty="0" smtClean="0"/>
              <a:t>Vodojem Gelnica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1.čo je to vodojem ?</a:t>
            </a:r>
          </a:p>
          <a:p>
            <a:r>
              <a:rPr lang="sk-SK" dirty="0" smtClean="0"/>
              <a:t>2. funkcia vodojemu .</a:t>
            </a:r>
          </a:p>
          <a:p>
            <a:r>
              <a:rPr lang="sk-SK" dirty="0" smtClean="0"/>
              <a:t>3. </a:t>
            </a:r>
            <a:r>
              <a:rPr lang="sk-SK" dirty="0" smtClean="0"/>
              <a:t>Vodojem Gelnica</a:t>
            </a:r>
            <a:r>
              <a:rPr lang="sk-SK" dirty="0" smtClean="0"/>
              <a:t>.</a:t>
            </a:r>
          </a:p>
          <a:p>
            <a:endParaRPr lang="sk-SK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čo je to vodojem 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600" b="1" dirty="0" smtClean="0"/>
              <a:t>Vodojem</a:t>
            </a:r>
            <a:r>
              <a:rPr lang="sk-SK" sz="1600" dirty="0" smtClean="0"/>
              <a:t> je inžinierska stavba, ktorá sa zaraďuje medzi umelé akumulačné nádrže.</a:t>
            </a:r>
            <a:endParaRPr lang="sk-SK" sz="1600" dirty="0"/>
          </a:p>
        </p:txBody>
      </p:sp>
      <p:pic>
        <p:nvPicPr>
          <p:cNvPr id="4098" name="Picture 2" descr="F:\P_20151106_1255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4848824"/>
            <a:ext cx="3571868" cy="2009176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0" y="2214555"/>
            <a:ext cx="807246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1400" dirty="0"/>
              <a:t>Vodojem je železobetónová alebo </a:t>
            </a:r>
            <a:r>
              <a:rPr lang="sk-SK" sz="1400" dirty="0" smtClean="0"/>
              <a:t>oceľová akumulačná </a:t>
            </a:r>
            <a:r>
              <a:rPr lang="sk-SK" sz="1400" dirty="0"/>
              <a:t>nádrž, ktorá slúži ako zásobník na vodu. Najvhodnejším a najčastejšie používaným tvarom je kruhový valec. Konštrukčné riešenie je závislé od miestnych podmienok. Vodojemy sú vežového typu alebo podzemné, ktoré sú vzhľadom na hospodárnosť výstavby výhodnejšie. Vežový typ je používaný v rovinnom </a:t>
            </a:r>
            <a:r>
              <a:rPr lang="sk-SK" sz="1400" dirty="0" smtClean="0"/>
              <a:t>prostredí.                   </a:t>
            </a:r>
            <a:endParaRPr lang="sk-SK" sz="1400" dirty="0"/>
          </a:p>
          <a:p>
            <a:pPr algn="ctr"/>
            <a:endParaRPr lang="sk-SK" sz="1400" dirty="0" smtClean="0"/>
          </a:p>
          <a:p>
            <a:pPr algn="ctr"/>
            <a:endParaRPr lang="sk-SK" sz="1400" dirty="0"/>
          </a:p>
          <a:p>
            <a:pPr algn="ctr"/>
            <a:r>
              <a:rPr lang="sk-SK" sz="1400" dirty="0"/>
              <a:t>Podzemné vodojemy sú najčastejšie monolitické kryté nádrže s prefabrikovaným stropom, ktoré majú tvar plochých valcov, prípadne sú riešené ako pravouhlé. Sčasti sa zapúšťajú do terénu, nadzemná časť sa chráni zemnými </a:t>
            </a:r>
            <a:r>
              <a:rPr lang="sk-SK" sz="1400" dirty="0" smtClean="0"/>
              <a:t>násypmi . </a:t>
            </a:r>
            <a:r>
              <a:rPr lang="sk-SK" sz="1400" dirty="0"/>
              <a:t>Často sú umiestňované vo dvojiciach, prípadne trojiciach.</a:t>
            </a:r>
            <a:endParaRPr lang="sk-SK" sz="1400" dirty="0" smtClean="0"/>
          </a:p>
          <a:p>
            <a:pPr algn="ctr"/>
            <a:endParaRPr lang="sk-SK" sz="1400" dirty="0"/>
          </a:p>
          <a:p>
            <a:pPr algn="ctr"/>
            <a:endParaRPr lang="sk-SK" sz="1400" dirty="0" smtClean="0"/>
          </a:p>
          <a:p>
            <a:pPr algn="ctr"/>
            <a:endParaRPr lang="sk-SK" sz="1400" dirty="0"/>
          </a:p>
          <a:p>
            <a:pPr algn="ctr"/>
            <a:endParaRPr lang="sk-SK" sz="1400" dirty="0" smtClean="0"/>
          </a:p>
          <a:p>
            <a:pPr algn="ctr"/>
            <a:endParaRPr lang="sk-SK" sz="1400" dirty="0"/>
          </a:p>
          <a:p>
            <a:pPr algn="ctr"/>
            <a:endParaRPr lang="sk-SK" sz="1400" dirty="0" smtClean="0"/>
          </a:p>
          <a:p>
            <a:pPr algn="ctr"/>
            <a:endParaRPr lang="sk-SK" sz="1400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funkcia vodojemu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600" b="1" dirty="0" smtClean="0"/>
              <a:t>Akumulačná funkcia</a:t>
            </a:r>
            <a:r>
              <a:rPr lang="sk-SK" sz="1600" dirty="0" smtClean="0"/>
              <a:t> – vodojem v zmysle zásobníka vody zabezpečuje plynulú dodávku vody v prípade jej nerovnomerného odberu počas dňa. Objem vodojemu sa dimenzuje pre </a:t>
            </a:r>
            <a:r>
              <a:rPr lang="sk-SK" sz="1600" dirty="0" smtClean="0"/>
              <a:t>konkrétne </a:t>
            </a:r>
            <a:r>
              <a:rPr lang="sk-SK" sz="1600" dirty="0" smtClean="0"/>
              <a:t>potreby</a:t>
            </a:r>
            <a:r>
              <a:rPr lang="sk-SK" sz="1600" dirty="0" smtClean="0"/>
              <a:t>.</a:t>
            </a:r>
          </a:p>
          <a:p>
            <a:endParaRPr lang="sk-SK" sz="1600" dirty="0" smtClean="0"/>
          </a:p>
          <a:p>
            <a:endParaRPr lang="sk-SK" sz="1600" dirty="0" smtClean="0"/>
          </a:p>
          <a:p>
            <a:r>
              <a:rPr lang="sk-SK" sz="1600" b="1" dirty="0" smtClean="0"/>
              <a:t>Požiarna a rezervná funkcia</a:t>
            </a:r>
            <a:r>
              <a:rPr lang="sk-SK" sz="1600" dirty="0" smtClean="0"/>
              <a:t> – vodojem zabezpečuje určený objem požiarnej vody a taktiež slúži ako zásoba v prípade poruchy.</a:t>
            </a:r>
          </a:p>
          <a:p>
            <a:r>
              <a:rPr lang="sk-SK" sz="1600" dirty="0" smtClean="0"/>
              <a:t>Vodojemy nemusia nevyhnutne plniť všetky tri funkcie. Ak vodojem plní iba funkciu tlakovú, použije sa tlaková stanica.</a:t>
            </a:r>
          </a:p>
          <a:p>
            <a:endParaRPr lang="sk-SK" sz="1600" dirty="0"/>
          </a:p>
        </p:txBody>
      </p:sp>
      <p:pic>
        <p:nvPicPr>
          <p:cNvPr id="5122" name="Picture 2" descr="F:\P_20151106_12554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68" y="4018369"/>
            <a:ext cx="5048232" cy="2839631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Vodojem Gelnica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sk-SK" sz="1400" dirty="0" smtClean="0"/>
              <a:t>V doline smerom od </a:t>
            </a:r>
            <a:r>
              <a:rPr lang="sk-SK" sz="1400" dirty="0" err="1" smtClean="0"/>
              <a:t>gelnickeho</a:t>
            </a:r>
            <a:r>
              <a:rPr lang="sk-SK" sz="1400" dirty="0" smtClean="0"/>
              <a:t> </a:t>
            </a:r>
            <a:r>
              <a:rPr lang="sk-SK" sz="1400" dirty="0" err="1" smtClean="0"/>
              <a:t>amfiteatra</a:t>
            </a:r>
            <a:r>
              <a:rPr lang="sk-SK" sz="1400" dirty="0" smtClean="0"/>
              <a:t> je viacero zdrojov pitnej vody. Najprv prejdete okolo </a:t>
            </a:r>
            <a:r>
              <a:rPr lang="sk-SK" sz="1400" dirty="0" err="1" smtClean="0"/>
              <a:t>niecoho</a:t>
            </a:r>
            <a:r>
              <a:rPr lang="sk-SK" sz="1400" dirty="0" smtClean="0"/>
              <a:t>, </a:t>
            </a:r>
            <a:r>
              <a:rPr lang="sk-SK" sz="1400" dirty="0" err="1" smtClean="0"/>
              <a:t>co</a:t>
            </a:r>
            <a:r>
              <a:rPr lang="sk-SK" sz="1400" dirty="0" smtClean="0"/>
              <a:t> pripomína </a:t>
            </a:r>
            <a:r>
              <a:rPr lang="sk-SK" sz="1400" dirty="0" err="1" smtClean="0"/>
              <a:t>skor</a:t>
            </a:r>
            <a:r>
              <a:rPr lang="sk-SK" sz="1400" dirty="0" smtClean="0"/>
              <a:t> </a:t>
            </a:r>
            <a:r>
              <a:rPr lang="sk-SK" sz="1400" dirty="0" err="1" smtClean="0"/>
              <a:t>mauzoleum</a:t>
            </a:r>
            <a:r>
              <a:rPr lang="sk-SK" sz="1400" dirty="0" smtClean="0"/>
              <a:t> ako vodojem a </a:t>
            </a:r>
            <a:r>
              <a:rPr lang="sk-SK" sz="1400" dirty="0" err="1" smtClean="0"/>
              <a:t>dalej</a:t>
            </a:r>
            <a:r>
              <a:rPr lang="sk-SK" sz="1400" dirty="0" smtClean="0"/>
              <a:t> </a:t>
            </a:r>
            <a:r>
              <a:rPr lang="sk-SK" sz="1400" dirty="0" err="1" smtClean="0"/>
              <a:t>najdete</a:t>
            </a:r>
            <a:r>
              <a:rPr lang="sk-SK" sz="1400" dirty="0" smtClean="0"/>
              <a:t> jeden </a:t>
            </a:r>
            <a:r>
              <a:rPr lang="sk-SK" sz="1400" dirty="0" err="1" smtClean="0"/>
              <a:t>este</a:t>
            </a:r>
            <a:r>
              <a:rPr lang="sk-SK" sz="1400" dirty="0" smtClean="0"/>
              <a:t> </a:t>
            </a:r>
            <a:r>
              <a:rPr lang="sk-SK" sz="1400" dirty="0" err="1" smtClean="0"/>
              <a:t>parodoxnejsi</a:t>
            </a:r>
            <a:r>
              <a:rPr lang="sk-SK" sz="1400" dirty="0" smtClean="0"/>
              <a:t>. V jeho blízkosti je </a:t>
            </a:r>
            <a:r>
              <a:rPr lang="sk-SK" sz="1400" dirty="0" err="1" smtClean="0"/>
              <a:t>ukryta</a:t>
            </a:r>
            <a:r>
              <a:rPr lang="sk-SK" sz="1400" dirty="0" smtClean="0"/>
              <a:t> </a:t>
            </a:r>
            <a:r>
              <a:rPr lang="sk-SK" sz="1400" dirty="0" err="1" smtClean="0"/>
              <a:t>kes</a:t>
            </a:r>
            <a:r>
              <a:rPr lang="sk-SK" sz="1400" dirty="0" smtClean="0"/>
              <a:t>. </a:t>
            </a:r>
            <a:r>
              <a:rPr lang="sk-SK" sz="1400" dirty="0" err="1" smtClean="0"/>
              <a:t>Hint</a:t>
            </a:r>
            <a:r>
              <a:rPr lang="sk-SK" sz="1400" dirty="0" smtClean="0"/>
              <a:t> je trochu </a:t>
            </a:r>
            <a:r>
              <a:rPr lang="sk-SK" sz="1400" dirty="0" err="1" smtClean="0"/>
              <a:t>podrobnejsi</a:t>
            </a:r>
            <a:endParaRPr lang="sk-SK" sz="1400" dirty="0" smtClean="0"/>
          </a:p>
          <a:p>
            <a:pPr fontAlgn="base"/>
            <a:r>
              <a:rPr lang="sk-SK" sz="1400" dirty="0" smtClean="0"/>
              <a:t/>
            </a:r>
            <a:br>
              <a:rPr lang="sk-SK" sz="1400" dirty="0" smtClean="0"/>
            </a:br>
            <a:r>
              <a:rPr lang="sk-SK" sz="1400" dirty="0" smtClean="0"/>
              <a:t>Okres Gelnica </a:t>
            </a:r>
            <a:r>
              <a:rPr lang="sk-SK" sz="1400" dirty="0" err="1" smtClean="0"/>
              <a:t>vyrazne</a:t>
            </a:r>
            <a:r>
              <a:rPr lang="sk-SK" sz="1400" dirty="0" smtClean="0"/>
              <a:t> </a:t>
            </a:r>
            <a:r>
              <a:rPr lang="sk-SK" sz="1400" dirty="0" err="1" smtClean="0"/>
              <a:t>zaostava</a:t>
            </a:r>
            <a:r>
              <a:rPr lang="sk-SK" sz="1400" dirty="0" smtClean="0"/>
              <a:t> za </a:t>
            </a:r>
            <a:r>
              <a:rPr lang="sk-SK" sz="1400" dirty="0" err="1" smtClean="0"/>
              <a:t>celoslovenskym</a:t>
            </a:r>
            <a:r>
              <a:rPr lang="sk-SK" sz="1400" dirty="0" smtClean="0"/>
              <a:t> priemerom poctu </a:t>
            </a:r>
            <a:r>
              <a:rPr lang="sk-SK" sz="1400" dirty="0" err="1" smtClean="0"/>
              <a:t>obyvatelov</a:t>
            </a:r>
            <a:r>
              <a:rPr lang="sk-SK" sz="1400" dirty="0" smtClean="0"/>
              <a:t> </a:t>
            </a:r>
            <a:r>
              <a:rPr lang="sk-SK" sz="1400" dirty="0" err="1" smtClean="0"/>
              <a:t>zasobovanych</a:t>
            </a:r>
            <a:r>
              <a:rPr lang="sk-SK" sz="1400" dirty="0" smtClean="0"/>
              <a:t> pitnou vodou z </a:t>
            </a:r>
            <a:r>
              <a:rPr lang="sk-SK" sz="1400" dirty="0" err="1" smtClean="0"/>
              <a:t>verejnych</a:t>
            </a:r>
            <a:r>
              <a:rPr lang="sk-SK" sz="1400" dirty="0" smtClean="0"/>
              <a:t> vodovodov, podiel </a:t>
            </a:r>
            <a:r>
              <a:rPr lang="sk-SK" sz="1400" dirty="0" err="1" smtClean="0"/>
              <a:t>tvori</a:t>
            </a:r>
            <a:r>
              <a:rPr lang="sk-SK" sz="1400" dirty="0" smtClean="0"/>
              <a:t> iba 58%. </a:t>
            </a:r>
            <a:r>
              <a:rPr lang="sk-SK" sz="1400" dirty="0" err="1" smtClean="0"/>
              <a:t>Situacia</a:t>
            </a:r>
            <a:r>
              <a:rPr lang="sk-SK" sz="1400" dirty="0" smtClean="0"/>
              <a:t> je </a:t>
            </a:r>
            <a:r>
              <a:rPr lang="sk-SK" sz="1400" dirty="0" err="1" smtClean="0"/>
              <a:t>velmi</a:t>
            </a:r>
            <a:r>
              <a:rPr lang="sk-SK" sz="1400" dirty="0" smtClean="0"/>
              <a:t> </a:t>
            </a:r>
            <a:r>
              <a:rPr lang="sk-SK" sz="1400" dirty="0" err="1" smtClean="0"/>
              <a:t>nepriazniva</a:t>
            </a:r>
            <a:r>
              <a:rPr lang="sk-SK" sz="1400" dirty="0" smtClean="0"/>
              <a:t> z </a:t>
            </a:r>
            <a:r>
              <a:rPr lang="sk-SK" sz="1400" dirty="0" err="1" smtClean="0"/>
              <a:t>hladiska</a:t>
            </a:r>
            <a:r>
              <a:rPr lang="sk-SK" sz="1400" dirty="0" smtClean="0"/>
              <a:t> zdrojov pitnej vody je v okrese Gelnica, kde</a:t>
            </a:r>
            <a:br>
              <a:rPr lang="sk-SK" sz="1400" dirty="0" smtClean="0"/>
            </a:br>
            <a:r>
              <a:rPr lang="sk-SK" sz="1400" dirty="0" smtClean="0"/>
              <a:t>prakticky </a:t>
            </a:r>
            <a:r>
              <a:rPr lang="sk-SK" sz="1400" dirty="0" err="1" smtClean="0"/>
              <a:t>neexistuju</a:t>
            </a:r>
            <a:r>
              <a:rPr lang="sk-SK" sz="1400" dirty="0" smtClean="0"/>
              <a:t> kvalitne zdroje podzemnej vody a cele zásobovanie pitnou vodou stoji na</a:t>
            </a:r>
            <a:br>
              <a:rPr lang="sk-SK" sz="1400" dirty="0" smtClean="0"/>
            </a:br>
            <a:r>
              <a:rPr lang="sk-SK" sz="1400" dirty="0" err="1" smtClean="0"/>
              <a:t>vyuzivani</a:t>
            </a:r>
            <a:r>
              <a:rPr lang="sk-SK" sz="1400" dirty="0" smtClean="0"/>
              <a:t> priamych odberov z </a:t>
            </a:r>
            <a:r>
              <a:rPr lang="sk-SK" sz="1400" dirty="0" err="1" smtClean="0"/>
              <a:t>povrchovych</a:t>
            </a:r>
            <a:r>
              <a:rPr lang="sk-SK" sz="1400" dirty="0" smtClean="0"/>
              <a:t> tokov, </a:t>
            </a:r>
            <a:r>
              <a:rPr lang="sk-SK" sz="1400" dirty="0" err="1" smtClean="0"/>
              <a:t>ktore</a:t>
            </a:r>
            <a:r>
              <a:rPr lang="sk-SK" sz="1400" dirty="0" smtClean="0"/>
              <a:t> bude v </a:t>
            </a:r>
            <a:r>
              <a:rPr lang="sk-SK" sz="1400" dirty="0" err="1" smtClean="0"/>
              <a:t>buducnosti</a:t>
            </a:r>
            <a:r>
              <a:rPr lang="sk-SK" sz="1400" dirty="0" smtClean="0"/>
              <a:t> potrebne </a:t>
            </a:r>
            <a:r>
              <a:rPr lang="sk-SK" sz="1400" dirty="0" err="1" smtClean="0"/>
              <a:t>nahradit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sz="1500" dirty="0" err="1" smtClean="0"/>
              <a:t>dodavkou</a:t>
            </a:r>
            <a:r>
              <a:rPr lang="sk-SK" sz="1500" dirty="0" smtClean="0"/>
              <a:t> kvalitnej vody zo </a:t>
            </a:r>
            <a:r>
              <a:rPr lang="sk-SK" sz="1500" dirty="0" err="1" smtClean="0"/>
              <a:t>Spissko-Popradskeho</a:t>
            </a:r>
            <a:r>
              <a:rPr lang="sk-SK" sz="1500" dirty="0" smtClean="0"/>
              <a:t> SKV.</a:t>
            </a:r>
          </a:p>
          <a:p>
            <a:endParaRPr lang="sk-SK" dirty="0"/>
          </a:p>
        </p:txBody>
      </p:sp>
      <p:pic>
        <p:nvPicPr>
          <p:cNvPr id="4" name="Picture 2" descr="https://scontent-cdg2-1.xx.fbcdn.net/hphotos-xpa1/v/t35.0-12/12235560_180286428980736_693475342_o.jpg?oh=5e506819442af14a8a618f7bc1d901e1&amp;oe=5647B81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4009980"/>
            <a:ext cx="4500562" cy="284802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6146" name="Picture 2" descr="F:\P_20151106_1257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4346" y="0"/>
            <a:ext cx="10429948" cy="707233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44</TotalTime>
  <Words>74</Words>
  <Application>Microsoft Office PowerPoint</Application>
  <PresentationFormat>Prezentácia na obrazovke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Modul</vt:lpstr>
      <vt:lpstr>Vodojem Gelnica</vt:lpstr>
      <vt:lpstr>Vodojem Gelnica</vt:lpstr>
      <vt:lpstr>čo je to vodojem ?</vt:lpstr>
      <vt:lpstr>funkcia vodojemu</vt:lpstr>
      <vt:lpstr>Vodojem Gelnica</vt:lpstr>
      <vt:lpstr>Snímka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Vodojem Gelnica</dc:title>
  <dc:creator>Alex Kaľavský</dc:creator>
  <cp:lastModifiedBy>Alex Kaľavský</cp:lastModifiedBy>
  <cp:revision>5</cp:revision>
  <dcterms:created xsi:type="dcterms:W3CDTF">2015-11-12T18:27:23Z</dcterms:created>
  <dcterms:modified xsi:type="dcterms:W3CDTF">2015-11-12T19:12:18Z</dcterms:modified>
</cp:coreProperties>
</file>