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59F9D5-606F-4CA2-8596-1E8BBA01189D}" type="datetimeFigureOut">
              <a:rPr lang="sk-SK" smtClean="0"/>
              <a:t>17. 3. 2022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F3344AA-B280-4214-A6DE-36207B73092C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LhGCI1PKu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youtu.be/LIdupeV518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MOJI OBĽÚBENÝ SPEVÁCI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3861048"/>
            <a:ext cx="7854696" cy="1752600"/>
          </a:xfrm>
        </p:spPr>
        <p:txBody>
          <a:bodyPr/>
          <a:lstStyle/>
          <a:p>
            <a:r>
              <a:rPr lang="sk-SK" dirty="0" smtClean="0"/>
              <a:t>Mária Brutovská II.O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851648" cy="1484784"/>
          </a:xfrm>
        </p:spPr>
        <p:txBody>
          <a:bodyPr>
            <a:noAutofit/>
          </a:bodyPr>
          <a:lstStyle/>
          <a:p>
            <a:pPr algn="ctr"/>
            <a:r>
              <a:rPr lang="sk-SK" sz="6000" dirty="0" smtClean="0"/>
              <a:t>Hrdza</a:t>
            </a:r>
            <a:r>
              <a:rPr lang="sk-SK" sz="4000" b="0" dirty="0" smtClean="0"/>
              <a:t/>
            </a:r>
            <a:br>
              <a:rPr lang="sk-SK" sz="4000" b="0" dirty="0" smtClean="0"/>
            </a:b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4902696" cy="38884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dirty="0" smtClean="0"/>
              <a:t>Hrdza je slovenská hudobná skupina z Prešova, ktorá hrá autorské piesne Slavomíra </a:t>
            </a:r>
            <a:r>
              <a:rPr lang="sk-SK" dirty="0" err="1" smtClean="0"/>
              <a:t>Gibartiho</a:t>
            </a:r>
            <a:r>
              <a:rPr lang="sk-SK" dirty="0" smtClean="0"/>
              <a:t> inšpirované slovenským folklórom s prvkami folku, rocku, a vplyvov </a:t>
            </a:r>
            <a:r>
              <a:rPr lang="sk-SK" dirty="0" err="1" smtClean="0"/>
              <a:t>world</a:t>
            </a:r>
            <a:r>
              <a:rPr lang="sk-SK" dirty="0" smtClean="0"/>
              <a:t> </a:t>
            </a:r>
            <a:r>
              <a:rPr lang="sk-SK" dirty="0" err="1" smtClean="0"/>
              <a:t>music</a:t>
            </a:r>
            <a:r>
              <a:rPr lang="sk-SK" dirty="0" smtClean="0"/>
              <a:t>. Vokály a melódie skupiny evokujú odozvu u akéhokoľvek publika. Hrdza koncertuje hlavne na Slovensku, ale je častým hosťom festivalov v Česku a Poľsku. Navštívila aj Nemecko, Rakúsko, Maďarsko a Slovinsko. </a:t>
            </a:r>
            <a:endParaRPr lang="sk-SK" dirty="0" smtClean="0"/>
          </a:p>
        </p:txBody>
      </p:sp>
      <p:pic>
        <p:nvPicPr>
          <p:cNvPr id="1026" name="Picture 2" descr="Hrdza | ArtistInf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060848"/>
            <a:ext cx="3554760" cy="2843808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763688" y="5877272"/>
            <a:ext cx="105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3"/>
              </a:rPr>
              <a:t>Pesnička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851648" cy="692696"/>
          </a:xfrm>
        </p:spPr>
        <p:txBody>
          <a:bodyPr>
            <a:noAutofit/>
          </a:bodyPr>
          <a:lstStyle/>
          <a:p>
            <a:pPr algn="ctr"/>
            <a:r>
              <a:rPr lang="sk-SK" sz="4000" dirty="0" smtClean="0"/>
              <a:t>SIMA 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4902696" cy="38884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dirty="0" smtClean="0"/>
              <a:t>Simona </a:t>
            </a:r>
            <a:r>
              <a:rPr lang="sk-SK" dirty="0" err="1" smtClean="0"/>
              <a:t>Hégerová</a:t>
            </a:r>
            <a:r>
              <a:rPr lang="sk-SK" dirty="0" smtClean="0"/>
              <a:t> sa narodila a vyrástla v Trnave na západnom Slovensku . Vo veku 9 rokov </a:t>
            </a:r>
            <a:r>
              <a:rPr lang="sk-SK" dirty="0" smtClean="0"/>
              <a:t>začala </a:t>
            </a:r>
            <a:r>
              <a:rPr lang="sk-SK" dirty="0" smtClean="0"/>
              <a:t>navštevovať spevácku školu. Medzi umelcov, ktorí </a:t>
            </a:r>
            <a:r>
              <a:rPr lang="sk-SK" dirty="0" smtClean="0"/>
              <a:t>ju inšpirovali Patria: </a:t>
            </a:r>
            <a:r>
              <a:rPr lang="sk-SK" dirty="0" err="1" smtClean="0"/>
              <a:t>Jhené</a:t>
            </a:r>
            <a:r>
              <a:rPr lang="sk-SK" dirty="0" smtClean="0"/>
              <a:t> </a:t>
            </a:r>
            <a:r>
              <a:rPr lang="sk-SK" dirty="0" err="1" smtClean="0"/>
              <a:t>Aiko</a:t>
            </a:r>
            <a:r>
              <a:rPr lang="sk-SK" dirty="0" smtClean="0"/>
              <a:t> , </a:t>
            </a:r>
            <a:r>
              <a:rPr lang="sk-SK" dirty="0" smtClean="0"/>
              <a:t>Bruno Mars </a:t>
            </a:r>
            <a:r>
              <a:rPr lang="sk-SK" dirty="0" smtClean="0"/>
              <a:t>, </a:t>
            </a:r>
            <a:r>
              <a:rPr lang="sk-SK" dirty="0" smtClean="0"/>
              <a:t>José </a:t>
            </a:r>
            <a:r>
              <a:rPr lang="sk-SK" dirty="0" err="1" smtClean="0"/>
              <a:t>James</a:t>
            </a:r>
            <a:r>
              <a:rPr lang="sk-SK" dirty="0" smtClean="0"/>
              <a:t> </a:t>
            </a:r>
            <a:r>
              <a:rPr lang="sk-SK" dirty="0" smtClean="0"/>
              <a:t>a </a:t>
            </a:r>
            <a:r>
              <a:rPr lang="sk-SK" dirty="0" err="1" smtClean="0"/>
              <a:t>Beyonce</a:t>
            </a:r>
            <a:r>
              <a:rPr lang="sk-SK" dirty="0" smtClean="0"/>
              <a:t> </a:t>
            </a:r>
            <a:r>
              <a:rPr lang="sk-SK" dirty="0" smtClean="0"/>
              <a:t>. V roku 2012 sa </a:t>
            </a:r>
            <a:r>
              <a:rPr lang="sk-SK" dirty="0" err="1" smtClean="0"/>
              <a:t>Sima</a:t>
            </a:r>
            <a:r>
              <a:rPr lang="sk-SK" dirty="0" smtClean="0"/>
              <a:t> zúčastnila konkurzov do prvého ročníka Hlasu Česko Slovenska , českej a slovenskej verzie formátu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Voice</a:t>
            </a:r>
            <a:r>
              <a:rPr lang="sk-SK" dirty="0" smtClean="0"/>
              <a:t> , zaspievala Mama Do </a:t>
            </a:r>
            <a:r>
              <a:rPr lang="sk-SK" dirty="0" smtClean="0"/>
              <a:t>(od </a:t>
            </a:r>
            <a:r>
              <a:rPr lang="sk-SK" dirty="0" err="1" smtClean="0"/>
              <a:t>Pixie</a:t>
            </a:r>
            <a:r>
              <a:rPr lang="sk-SK" dirty="0" smtClean="0"/>
              <a:t> </a:t>
            </a:r>
            <a:r>
              <a:rPr lang="sk-SK" dirty="0" err="1" smtClean="0"/>
              <a:t>Lott</a:t>
            </a:r>
            <a:r>
              <a:rPr lang="sk-SK" dirty="0" smtClean="0"/>
              <a:t>)</a:t>
            </a:r>
            <a:r>
              <a:rPr lang="sk-SK" dirty="0" smtClean="0"/>
              <a:t> </a:t>
            </a:r>
            <a:r>
              <a:rPr lang="sk-SK" dirty="0" smtClean="0"/>
              <a:t>a získala súhlas troch zo štyroch porotcov. Pripojila sa k tímu Dary </a:t>
            </a:r>
            <a:r>
              <a:rPr lang="sk-SK" dirty="0" err="1" smtClean="0"/>
              <a:t>Rolins</a:t>
            </a:r>
            <a:r>
              <a:rPr lang="sk-SK" dirty="0" smtClean="0"/>
              <a:t> a bola vylúčená počas jedného zo živých vystúpení. </a:t>
            </a:r>
            <a:endParaRPr lang="sk-SK" dirty="0" smtClean="0"/>
          </a:p>
        </p:txBody>
      </p:sp>
      <p:sp>
        <p:nvSpPr>
          <p:cNvPr id="5" name="Obdĺžnik 4"/>
          <p:cNvSpPr/>
          <p:nvPr/>
        </p:nvSpPr>
        <p:spPr>
          <a:xfrm>
            <a:off x="1763688" y="5877272"/>
            <a:ext cx="105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2"/>
              </a:rPr>
              <a:t>Pesnička</a:t>
            </a:r>
            <a:endParaRPr lang="sk-SK" dirty="0"/>
          </a:p>
        </p:txBody>
      </p:sp>
      <p:pic>
        <p:nvPicPr>
          <p:cNvPr id="15362" name="Picture 2" descr="SIMA | Oficiálna stránka Vibefest.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2816"/>
            <a:ext cx="3528392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2159912" cy="1352592"/>
          </a:xfrm>
        </p:spPr>
        <p:txBody>
          <a:bodyPr/>
          <a:lstStyle/>
          <a:p>
            <a:r>
              <a:rPr lang="sk-SK" sz="7200" dirty="0" smtClean="0">
                <a:sym typeface="Wingdings" pitchFamily="2" charset="2"/>
              </a:rPr>
              <a:t>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171</Words>
  <Application>Microsoft Office PowerPoint</Application>
  <PresentationFormat>Prezentácia na obrazovke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Tok</vt:lpstr>
      <vt:lpstr>MOJI OBĽÚBENÝ SPEVÁCI </vt:lpstr>
      <vt:lpstr>Hrdza </vt:lpstr>
      <vt:lpstr>SIMA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MOJI OBĽÚBENÝ SPEVÁCI</dc:title>
  <dc:creator>HTPC</dc:creator>
  <cp:lastModifiedBy>HTPC</cp:lastModifiedBy>
  <cp:revision>2</cp:revision>
  <dcterms:created xsi:type="dcterms:W3CDTF">2022-03-17T19:22:13Z</dcterms:created>
  <dcterms:modified xsi:type="dcterms:W3CDTF">2022-03-17T19:39:18Z</dcterms:modified>
</cp:coreProperties>
</file>