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300" r:id="rId4"/>
    <p:sldId id="302" r:id="rId5"/>
    <p:sldId id="303" r:id="rId6"/>
    <p:sldId id="264" r:id="rId7"/>
    <p:sldId id="259" r:id="rId8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-1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968CE-4EFB-45BA-B6AF-147E9F2E73AA}">
  <a:tblStyle styleId="{DAF968CE-4EFB-45BA-B6AF-147E9F2E7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3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22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00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74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648828"/>
            <a:ext cx="5573400" cy="2117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VZŤAH ŠTÁTU </a:t>
            </a:r>
            <a:b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PRÁVA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66346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Univerzita Pavla Jozefa Šafárika v Košiciach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subTitle" idx="2"/>
          </p:nvPr>
        </p:nvSpPr>
        <p:spPr>
          <a:xfrm>
            <a:off x="292633" y="1593259"/>
            <a:ext cx="5140604" cy="280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k-SK" sz="1600" dirty="0"/>
              <a:t>Justícia má cez oči natiahnutú stužku, aby nevidela účastníkov pojednávania – ich pôvod, moc, postavenie, či majetok, aby rozhodovala bez strachu a vidiny prospechu, ale aby videla len konkrétny prípad. Stužka má v každom prípade symbolizovať nestrannosť, tak ako váhy spravodlivosť, mešec peňazí nepodplatiteľnosť a meč rozhodnosť i prípadný trest. Takáto podoba „slepej spravodlivosti“ je nám známa až od 16. storočia.</a:t>
            </a:r>
            <a:endParaRPr sz="1600" dirty="0"/>
          </a:p>
        </p:txBody>
      </p:sp>
      <p:sp>
        <p:nvSpPr>
          <p:cNvPr id="40" name="Google Shape;749;p36">
            <a:extLst>
              <a:ext uri="{FF2B5EF4-FFF2-40B4-BE49-F238E27FC236}">
                <a16:creationId xmlns:a16="http://schemas.microsoft.com/office/drawing/2014/main" id="{205FC4F7-2E40-4985-A144-18F846FE0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633" y="542026"/>
            <a:ext cx="689497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BOHYŇA SPRAVODLIVOSTI JUSTÍCIA</a:t>
            </a:r>
          </a:p>
        </p:txBody>
      </p:sp>
      <p:pic>
        <p:nvPicPr>
          <p:cNvPr id="1038" name="Picture 14" descr="Amazon.com: Top Collection Lady Justice Statue - Greek Roman Goddess of  Justice - Collectible Museum Grade Figurine (30&quot;) : Home &amp; Kitchen">
            <a:extLst>
              <a:ext uri="{FF2B5EF4-FFF2-40B4-BE49-F238E27FC236}">
                <a16:creationId xmlns:a16="http://schemas.microsoft.com/office/drawing/2014/main" id="{0E7F2780-3AC4-436B-A46B-7DBCD73E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51" y="1466481"/>
            <a:ext cx="1536758" cy="30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súvisí so vznikom štátov 4000 rokov p. n. 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b="1" dirty="0"/>
              <a:t>ucelený systém správania sa</a:t>
            </a:r>
            <a:r>
              <a:rPr lang="sk-SK" sz="1800" dirty="0"/>
              <a:t>, podľa ktorého sa ľudia musia správať, inak by štát mohol zasiahnuť svojou donucovacou mocou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zabezpečuje: </a:t>
            </a:r>
            <a:r>
              <a:rPr lang="sk-SK" sz="1800" b="1" dirty="0"/>
              <a:t>poriadok, bezpečnosť, ochranu ľudí</a:t>
            </a:r>
          </a:p>
        </p:txBody>
      </p:sp>
    </p:spTree>
    <p:extLst>
      <p:ext uri="{BB962C8B-B14F-4D97-AF65-F5344CB8AC3E}">
        <p14:creationId xmlns:p14="http://schemas.microsoft.com/office/powerpoint/2010/main" val="904920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3 znaky práva: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monizmus </a:t>
            </a:r>
            <a:r>
              <a:rPr lang="sk-SK" sz="1800" dirty="0"/>
              <a:t>= 1 právny systém pre všetkých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štátne donútenie </a:t>
            </a:r>
            <a:r>
              <a:rPr lang="sk-SK" sz="1800" dirty="0"/>
              <a:t>= donucovacia moc štátu (porušovanie sa trestá sankciami)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štátom stanovená forma </a:t>
            </a:r>
            <a:r>
              <a:rPr lang="sk-SK" sz="1800" dirty="0"/>
              <a:t>= právo má určitú podobu, napr. zákona</a:t>
            </a:r>
          </a:p>
        </p:txBody>
      </p:sp>
    </p:spTree>
    <p:extLst>
      <p:ext uri="{BB962C8B-B14F-4D97-AF65-F5344CB8AC3E}">
        <p14:creationId xmlns:p14="http://schemas.microsoft.com/office/powerpoint/2010/main" val="954668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0;p36">
            <a:extLst>
              <a:ext uri="{FF2B5EF4-FFF2-40B4-BE49-F238E27FC236}">
                <a16:creationId xmlns:a16="http://schemas.microsoft.com/office/drawing/2014/main" id="{2968225F-1E35-4F0E-91FD-9A35E6B509D4}"/>
              </a:ext>
            </a:extLst>
          </p:cNvPr>
          <p:cNvSpPr txBox="1">
            <a:spLocks/>
          </p:cNvSpPr>
          <p:nvPr/>
        </p:nvSpPr>
        <p:spPr>
          <a:xfrm>
            <a:off x="2090350" y="1841644"/>
            <a:ext cx="4963300" cy="27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pravidlá správania sa </a:t>
            </a:r>
            <a:r>
              <a:rPr lang="sk-SK" sz="1600" dirty="0"/>
              <a:t>v určitých podmienkach a situáciách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záväzné pre všetkých</a:t>
            </a:r>
            <a:r>
              <a:rPr lang="sk-SK" sz="1600" dirty="0"/>
              <a:t> členov spoločnosti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usporiadané do väčších celkov – </a:t>
            </a:r>
            <a:r>
              <a:rPr lang="sk-SK" sz="1600" b="1" dirty="0"/>
              <a:t>právnych predpisov </a:t>
            </a:r>
            <a:r>
              <a:rPr lang="sk-SK" sz="1600" b="1" dirty="0">
                <a:sym typeface="Wingdings" panose="05000000000000000000" pitchFamily="2" charset="2"/>
              </a:rPr>
              <a:t></a:t>
            </a:r>
            <a:r>
              <a:rPr lang="sk-SK" sz="1600" dirty="0"/>
              <a:t> sú to zákony, nariadenia, vyhlášky a pod., ktoré sú usporiadané podľa </a:t>
            </a:r>
            <a:r>
              <a:rPr lang="sk-SK" sz="1600" b="1" dirty="0"/>
              <a:t>právnej sily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upravujú vzťahy medzi jednotlivými členmi spoločnosti, ale aj medzi nimi a štátom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na ich dodržiavanie, prípadne vynucovanie má štát celý systém </a:t>
            </a:r>
            <a:r>
              <a:rPr lang="sk-SK" sz="1600" b="1" dirty="0"/>
              <a:t>právnych inštitúcii </a:t>
            </a:r>
            <a:r>
              <a:rPr lang="sk-SK" sz="1600" dirty="0"/>
              <a:t>(súdy, prokuratúra, polícia a iné)</a:t>
            </a:r>
          </a:p>
        </p:txBody>
      </p:sp>
      <p:sp>
        <p:nvSpPr>
          <p:cNvPr id="7" name="Google Shape;749;p36">
            <a:extLst>
              <a:ext uri="{FF2B5EF4-FFF2-40B4-BE49-F238E27FC236}">
                <a16:creationId xmlns:a16="http://schemas.microsoft.com/office/drawing/2014/main" id="{B0531410-BF4B-40E2-9757-9EA709194F4C}"/>
              </a:ext>
            </a:extLst>
          </p:cNvPr>
          <p:cNvSpPr txBox="1">
            <a:spLocks/>
          </p:cNvSpPr>
          <p:nvPr/>
        </p:nvSpPr>
        <p:spPr>
          <a:xfrm>
            <a:off x="3050442" y="637720"/>
            <a:ext cx="30431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3200" dirty="0"/>
              <a:t>PRÁVNE NORMY</a:t>
            </a:r>
          </a:p>
        </p:txBody>
      </p:sp>
    </p:spTree>
    <p:extLst>
      <p:ext uri="{BB962C8B-B14F-4D97-AF65-F5344CB8AC3E}">
        <p14:creationId xmlns:p14="http://schemas.microsoft.com/office/powerpoint/2010/main" val="209026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1926600" y="174703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PRÁVNE NORMY SR </a:t>
            </a:r>
            <a:br>
              <a:rPr lang="sk-SK" dirty="0"/>
            </a:br>
            <a:r>
              <a:rPr lang="sk-SK" dirty="0"/>
              <a:t>PODĽA PRÁVNEJ SILY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24550" y="1577521"/>
            <a:ext cx="5094900" cy="3207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1. ÚSTAVA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základný zákon štátu, ktorý prijíma Národná Rada SR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2. ZÁKONY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prijíma ich Národná Rada SR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musia byť v súlade s Ústavou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3. NARIADENIA VLÁDY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600" dirty="0"/>
              <a:t>vydáva ich vláda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4. VYHLÁŠKY, VÝNOSY A OPATRENIA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ministerstvá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5. VŠEOBECNE ZÁVÄZNÉ NARIADENIA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úrady a obecné a mestské zastupiteľstvá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49" y="1673642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/>
              <a:t>Na zamyslenie:</a:t>
            </a:r>
            <a:endParaRPr b="0"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046767" y="2571750"/>
            <a:ext cx="5050465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/>
              <a:t>„Neznalosť zákona neospravedlňuje.“</a:t>
            </a:r>
            <a:endParaRPr sz="2800" b="1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314</Words>
  <Application>Microsoft Office PowerPoint</Application>
  <PresentationFormat>Prezentácia na obrazovke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Symbol</vt:lpstr>
      <vt:lpstr>Arial</vt:lpstr>
      <vt:lpstr>Wingdings</vt:lpstr>
      <vt:lpstr>Montserrat</vt:lpstr>
      <vt:lpstr>Open Sans</vt:lpstr>
      <vt:lpstr>Oswald</vt:lpstr>
      <vt:lpstr>International politics thesis by Slidesgo</vt:lpstr>
      <vt:lpstr>VZŤAH ŠTÁTU  A PRÁVA</vt:lpstr>
      <vt:lpstr>BOHYŇA SPRAVODLIVOSTI JUSTÍCIA</vt:lpstr>
      <vt:lpstr>PRÁVO</vt:lpstr>
      <vt:lpstr>PRÁVO</vt:lpstr>
      <vt:lpstr>Prezentácia programu PowerPoint</vt:lpstr>
      <vt:lpstr>PRÁVNE NORMY SR  PODĽA PRÁVNEJ SILY</vt:lpstr>
      <vt:lpstr>Na zamyslenie: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 ŠTÁTU  A PRÁVA</dc:title>
  <cp:lastModifiedBy>Veronika Petrovová</cp:lastModifiedBy>
  <cp:revision>5</cp:revision>
  <dcterms:modified xsi:type="dcterms:W3CDTF">2022-03-20T23:27:24Z</dcterms:modified>
</cp:coreProperties>
</file>