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8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022" y="770028"/>
            <a:ext cx="7787954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99009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023" y="2818180"/>
            <a:ext cx="7787955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777BABED-29D1-42AA-900D-A1AC0B4A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1"/>
            <a:ext cx="8246070" cy="81442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0"/>
            <a:ext cx="8246070" cy="488655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374899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92934"/>
            <a:ext cx="6108200" cy="488502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0"/>
            <a:ext cx="7940659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77497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07360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77497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207360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A932-65C4-4572-82FC-838B0209EFD9}" type="datetimeFigureOut">
              <a:rPr lang="sk-SK" smtClean="0"/>
              <a:pPr/>
              <a:t>2. 2. 2022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6E9E-D6EC-4255-99B5-26B047E6CA5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5E39C3-7456-45B2-95B5-911F17105670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48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dirty="0" smtClean="0">
                <a:latin typeface="Elephant" pitchFamily="18" charset="0"/>
              </a:rPr>
              <a:t>Do </a:t>
            </a:r>
            <a:r>
              <a:rPr lang="sk-SK" sz="4400" dirty="0" smtClean="0">
                <a:latin typeface="Elephant" pitchFamily="18" charset="0"/>
              </a:rPr>
              <a:t>školy - </a:t>
            </a:r>
            <a:r>
              <a:rPr lang="sk-SK" sz="4400" dirty="0" smtClean="0">
                <a:latin typeface="Elephant" pitchFamily="18" charset="0"/>
              </a:rPr>
              <a:t>Jozef </a:t>
            </a:r>
            <a:r>
              <a:rPr lang="sk-SK" sz="4400" dirty="0" err="1" smtClean="0">
                <a:latin typeface="Elephant" pitchFamily="18" charset="0"/>
              </a:rPr>
              <a:t>Cíger</a:t>
            </a:r>
            <a:r>
              <a:rPr lang="sk-SK" sz="4400" dirty="0" smtClean="0">
                <a:latin typeface="Elephant" pitchFamily="18" charset="0"/>
              </a:rPr>
              <a:t> Hronský</a:t>
            </a:r>
            <a:endParaRPr lang="sk-SK" sz="4400" dirty="0">
              <a:latin typeface="Elephant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78023" y="2818180"/>
            <a:ext cx="7926425" cy="15469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sk-SK" dirty="0" smtClean="0"/>
              <a:t>T. </a:t>
            </a:r>
            <a:r>
              <a:rPr lang="sk-SK" dirty="0" err="1" smtClean="0"/>
              <a:t>Gladišová</a:t>
            </a:r>
            <a:endParaRPr lang="sk-SK" dirty="0" smtClean="0"/>
          </a:p>
          <a:p>
            <a:pPr algn="l"/>
            <a:r>
              <a:rPr lang="sk-SK" dirty="0" smtClean="0"/>
              <a:t>P. </a:t>
            </a:r>
            <a:r>
              <a:rPr lang="sk-SK" dirty="0" err="1" smtClean="0"/>
              <a:t>Le</a:t>
            </a:r>
            <a:r>
              <a:rPr lang="sk-SK" dirty="0" smtClean="0"/>
              <a:t> </a:t>
            </a:r>
            <a:r>
              <a:rPr lang="sk-SK" dirty="0" err="1" smtClean="0"/>
              <a:t>Phuongová</a:t>
            </a:r>
            <a:endParaRPr lang="sk-SK" dirty="0" smtClean="0"/>
          </a:p>
          <a:p>
            <a:pPr algn="l"/>
            <a:r>
              <a:rPr lang="sk-SK" dirty="0" smtClean="0"/>
              <a:t>P. </a:t>
            </a:r>
            <a:r>
              <a:rPr lang="sk-SK" dirty="0" err="1" smtClean="0"/>
              <a:t>Burčáková</a:t>
            </a:r>
            <a:endParaRPr lang="sk-SK" dirty="0" smtClean="0"/>
          </a:p>
          <a:p>
            <a:pPr algn="l"/>
            <a:r>
              <a:rPr lang="sk-SK" dirty="0" smtClean="0"/>
              <a:t>N. </a:t>
            </a:r>
            <a:r>
              <a:rPr lang="sk-SK" dirty="0" err="1" smtClean="0"/>
              <a:t>Výrosteková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9328A8"/>
                </a:solidFill>
              </a:rPr>
              <a:t>Informácie- Jozef </a:t>
            </a:r>
            <a:r>
              <a:rPr lang="sk-SK" dirty="0" err="1" smtClean="0">
                <a:solidFill>
                  <a:srgbClr val="9328A8"/>
                </a:solidFill>
              </a:rPr>
              <a:t>Cíger</a:t>
            </a:r>
            <a:r>
              <a:rPr lang="sk-SK" dirty="0" smtClean="0">
                <a:solidFill>
                  <a:srgbClr val="9328A8"/>
                </a:solidFill>
              </a:rPr>
              <a:t> Hronský</a:t>
            </a:r>
            <a:endParaRPr lang="sk-SK" dirty="0">
              <a:solidFill>
                <a:srgbClr val="9328A8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Písal hlavne pre malé deti</a:t>
            </a:r>
          </a:p>
          <a:p>
            <a:r>
              <a:rPr lang="sk-SK" dirty="0" smtClean="0"/>
              <a:t>Napísal: </a:t>
            </a:r>
            <a:r>
              <a:rPr lang="sk-SK" dirty="0" err="1" smtClean="0"/>
              <a:t>Budkáčik</a:t>
            </a:r>
            <a:r>
              <a:rPr lang="sk-SK" dirty="0" smtClean="0"/>
              <a:t> a </a:t>
            </a:r>
            <a:r>
              <a:rPr lang="sk-SK" dirty="0" err="1" smtClean="0"/>
              <a:t>Dubkáčik</a:t>
            </a:r>
            <a:r>
              <a:rPr lang="sk-SK" dirty="0" smtClean="0"/>
              <a:t>, Smelý zajko...</a:t>
            </a:r>
          </a:p>
          <a:p>
            <a:r>
              <a:rPr lang="sk-SK" dirty="0" smtClean="0"/>
              <a:t>Povesti: Zakopaný meč, Sokoliar Tomáš...</a:t>
            </a:r>
          </a:p>
          <a:p>
            <a:r>
              <a:rPr lang="sk-SK" dirty="0" smtClean="0"/>
              <a:t>Pre dospelých: Jozef Mak, Chlieb...</a:t>
            </a:r>
          </a:p>
          <a:p>
            <a:r>
              <a:rPr lang="sk-SK" dirty="0" smtClean="0"/>
              <a:t>Žil v rokoch 1896 až 1960</a:t>
            </a:r>
          </a:p>
          <a:p>
            <a:endParaRPr lang="sk-SK" dirty="0" smtClean="0"/>
          </a:p>
        </p:txBody>
      </p:sp>
      <p:pic>
        <p:nvPicPr>
          <p:cNvPr id="4" name="Obrázok 3" descr="Portrait_ciger-hronsky-joze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429000"/>
            <a:ext cx="2041427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Dejová línia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966" y="1596541"/>
            <a:ext cx="7795442" cy="4280732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Arial Black" pitchFamily="34" charset="0"/>
              </a:rPr>
              <a:t>Miesto a čas: minulosť, odohrávalo sa na dedine</a:t>
            </a:r>
          </a:p>
          <a:p>
            <a:r>
              <a:rPr lang="sk-SK" dirty="0" smtClean="0">
                <a:solidFill>
                  <a:srgbClr val="0070C0"/>
                </a:solidFill>
                <a:latin typeface="Arial Black" pitchFamily="34" charset="0"/>
              </a:rPr>
              <a:t>Dej: Dvom chlapcom rodičia v lete neustále pripomínali, že v škole ich naučia slušnému správaniu. Oni naďalej vyvádzali. V septembri s plačom odišli do školy. Mali oblečenie, s ktorým nezapadali do kolektívu. Rozhodli sa teda nechať topánky a kabáty vo včelíne. Učiteľ sa nahneval a poslal ich do kúta za pec. Učiteľom vyslaný zvonárov syn im veci doniesol. Doma dostali krik a museli ísť do postele.</a:t>
            </a:r>
            <a:endParaRPr lang="sk-SK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dirty="0" smtClean="0"/>
              <a:t>Hlavné postavy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Rozprávač, Mišo</a:t>
            </a:r>
          </a:p>
          <a:p>
            <a:r>
              <a:rPr lang="sk-SK" dirty="0" smtClean="0"/>
              <a:t>Charakteristika: chlapci boli neposlušní, vyvádzali</a:t>
            </a:r>
          </a:p>
          <a:p>
            <a:endParaRPr lang="sk-SK" dirty="0" smtClean="0"/>
          </a:p>
          <a:p>
            <a:r>
              <a:rPr lang="sk-SK" sz="4400" b="1" dirty="0" smtClean="0">
                <a:solidFill>
                  <a:srgbClr val="7030A0"/>
                </a:solidFill>
              </a:rPr>
              <a:t>Zastarané slová</a:t>
            </a:r>
            <a:endParaRPr lang="sk-SK" b="1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motúzik, včelín, gatky, zimníky...</a:t>
            </a:r>
          </a:p>
          <a:p>
            <a:endParaRPr lang="sk-SK" dirty="0" smtClean="0"/>
          </a:p>
          <a:p>
            <a:r>
              <a:rPr lang="sk-SK" sz="4000" b="1" dirty="0" smtClean="0">
                <a:solidFill>
                  <a:srgbClr val="7030A0"/>
                </a:solidFill>
              </a:rPr>
              <a:t>Myšlienky z textu</a:t>
            </a:r>
          </a:p>
          <a:p>
            <a:r>
              <a:rPr lang="sk-SK" dirty="0" smtClean="0"/>
              <a:t>Nevypláca sa robiť zlé veci, potom príde trest</a:t>
            </a:r>
          </a:p>
          <a:p>
            <a:endParaRPr lang="sk-SK" dirty="0"/>
          </a:p>
        </p:txBody>
      </p:sp>
      <p:sp>
        <p:nvSpPr>
          <p:cNvPr id="2050" name="AutoShape 2" descr="Jozef Cíger-Hronský –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 descr="images (8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5" y="2636912"/>
            <a:ext cx="2773115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5400" dirty="0" smtClean="0"/>
              <a:t>Ďakujeme za pozornosť!</a:t>
            </a:r>
          </a:p>
          <a:p>
            <a:pPr>
              <a:buNone/>
            </a:pPr>
            <a:endParaRPr lang="sk-SK" sz="5400" dirty="0"/>
          </a:p>
        </p:txBody>
      </p:sp>
      <p:sp>
        <p:nvSpPr>
          <p:cNvPr id="4" name="Usmiata tvár 3"/>
          <p:cNvSpPr/>
          <p:nvPr/>
        </p:nvSpPr>
        <p:spPr>
          <a:xfrm>
            <a:off x="3131840" y="2924944"/>
            <a:ext cx="2664296" cy="23042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zov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ruzovy</Template>
  <TotalTime>65</TotalTime>
  <Words>186</Words>
  <Application>Microsoft Office PowerPoint</Application>
  <PresentationFormat>Prezentácia na obrazovke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ruzovy</vt:lpstr>
      <vt:lpstr>Do školy - Jozef Cíger Hronský</vt:lpstr>
      <vt:lpstr>Informácie- Jozef Cíger Hronský</vt:lpstr>
      <vt:lpstr>Dejová línia</vt:lpstr>
      <vt:lpstr>Hlavné postavy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školy- Jozef Cíger Hronský</dc:title>
  <dc:creator>Mariana</dc:creator>
  <cp:lastModifiedBy>Mariana</cp:lastModifiedBy>
  <cp:revision>8</cp:revision>
  <dcterms:created xsi:type="dcterms:W3CDTF">2022-02-01T14:25:43Z</dcterms:created>
  <dcterms:modified xsi:type="dcterms:W3CDTF">2022-02-02T16:49:08Z</dcterms:modified>
</cp:coreProperties>
</file>