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0BB62-4333-478B-9922-7770ED3EDD3D}" v="17" dt="2021-10-01T17:25:54.930"/>
    <p1510:client id="{0CEF9F86-CDDC-4E98-84F5-173E48C79E46}" v="14" dt="2021-09-30T13:47:44.810"/>
    <p1510:client id="{0E1DE6AB-E9A2-4D05-98C3-7CB0EF89E13A}" v="1" dt="2021-10-06T13:39:45.068"/>
    <p1510:client id="{3BB6A57E-7DBA-410C-94BC-FF7C0E93FD0D}" v="114" dt="2021-09-30T14:03:15.839"/>
    <p1510:client id="{567B6D33-D5CD-47DE-B8CB-C8B873DBBE3E}" v="8" dt="2021-10-01T17:06:53.491"/>
    <p1510:client id="{74E91680-7963-4DAD-ADC3-EE4EAEA17585}" v="151" dt="2021-09-30T13:43:10.981"/>
    <p1510:client id="{CCFBCBA7-DD60-4CD2-81D4-CE753E8CFAD4}" v="31" dt="2021-10-06T13:55:59.368"/>
    <p1510:client id="{F6477D8A-AE04-4ABC-B730-D5591BE3CFE6}" v="108" dt="2021-09-30T13:48:22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0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9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502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970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661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5072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659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29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131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55F0-49D3-47F0-9F7C-B48EBAF4ED8F}" type="datetimeFigureOut">
              <a:rPr lang="sk-SK" smtClean="0"/>
              <a:t>10. 10. 2021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342B-065B-40C6-A6BB-D997923519A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52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ok 9">
            <a:extLst>
              <a:ext uri="{FF2B5EF4-FFF2-40B4-BE49-F238E27FC236}">
                <a16:creationId xmlns:a16="http://schemas.microsoft.com/office/drawing/2014/main" id="{BFD8CECA-76B4-4003-A2DE-F1305DF4E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6221" b="-1"/>
          <a:stretch/>
        </p:blipFill>
        <p:spPr>
          <a:xfrm>
            <a:off x="20" y="19292"/>
            <a:ext cx="12191980" cy="685799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07266" y="22767"/>
            <a:ext cx="9144000" cy="10871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  <a:latin typeface="Arial Black"/>
              </a:rPr>
              <a:t>My </a:t>
            </a:r>
            <a:r>
              <a:rPr lang="en-US" err="1">
                <a:solidFill>
                  <a:srgbClr val="FFFFFF"/>
                </a:solidFill>
                <a:latin typeface="Arial Black"/>
              </a:rPr>
              <a:t>favourite</a:t>
            </a:r>
            <a:r>
              <a:rPr lang="en-US">
                <a:solidFill>
                  <a:srgbClr val="FFFFFF"/>
                </a:solidFill>
                <a:latin typeface="Arial Black"/>
              </a:rPr>
              <a:t> countries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996633" y="1111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 Black"/>
              </a:rPr>
              <a:t>Is Amerika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3C1B7E8-F38E-4925-85B8-F6C9D5CB1DD8}"/>
              </a:ext>
            </a:extLst>
          </p:cNvPr>
          <p:cNvSpPr txBox="1"/>
          <p:nvPr/>
        </p:nvSpPr>
        <p:spPr>
          <a:xfrm>
            <a:off x="219919" y="3798425"/>
            <a:ext cx="5878008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sk-SK" sz="2400" err="1">
                <a:latin typeface="Arial Black"/>
                <a:cs typeface="Calibri"/>
              </a:rPr>
              <a:t>Capital</a:t>
            </a:r>
            <a:r>
              <a:rPr lang="sk-SK" sz="2400">
                <a:latin typeface="Arial Black"/>
                <a:cs typeface="Calibri"/>
              </a:rPr>
              <a:t> city- New </a:t>
            </a:r>
            <a:r>
              <a:rPr lang="sk-SK" sz="2400" err="1">
                <a:latin typeface="Arial Black"/>
                <a:cs typeface="Calibri"/>
              </a:rPr>
              <a:t>york</a:t>
            </a:r>
            <a:endParaRPr lang="sk-SK" sz="2400">
              <a:latin typeface="Arial Black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sk-SK" sz="2400">
                <a:latin typeface="Arial Black"/>
                <a:cs typeface="Calibri"/>
              </a:rPr>
              <a:t>Prezident- </a:t>
            </a:r>
            <a:r>
              <a:rPr lang="sk-SK" sz="2400" err="1">
                <a:latin typeface="Arial Black"/>
                <a:cs typeface="Calibri"/>
              </a:rPr>
              <a:t>Joe</a:t>
            </a:r>
            <a:r>
              <a:rPr lang="sk-SK" sz="2400">
                <a:latin typeface="Arial Black"/>
                <a:cs typeface="Calibri"/>
              </a:rPr>
              <a:t> </a:t>
            </a:r>
            <a:r>
              <a:rPr lang="sk-SK" sz="2400" err="1">
                <a:latin typeface="Arial Black"/>
                <a:cs typeface="Calibri"/>
              </a:rPr>
              <a:t>biden</a:t>
            </a:r>
            <a:endParaRPr lang="sk-SK" sz="2400">
              <a:latin typeface="Arial Black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" sz="2400">
                <a:latin typeface="Arial Black"/>
                <a:cs typeface="Calibri"/>
              </a:rPr>
              <a:t>more than 1 million people live </a:t>
            </a:r>
            <a:r>
              <a:rPr lang="en" sz="2400" err="1">
                <a:latin typeface="Arial Black"/>
                <a:cs typeface="Calibri"/>
              </a:rPr>
              <a:t>there.on</a:t>
            </a:r>
            <a:r>
              <a:rPr lang="en" sz="2400">
                <a:latin typeface="Arial Black"/>
                <a:cs typeface="Calibri"/>
              </a:rPr>
              <a:t> </a:t>
            </a:r>
            <a:r>
              <a:rPr lang="en" sz="2400" err="1">
                <a:latin typeface="Arial Black"/>
                <a:cs typeface="Calibri"/>
              </a:rPr>
              <a:t>america</a:t>
            </a:r>
            <a:r>
              <a:rPr lang="en" sz="2400">
                <a:latin typeface="Arial Black"/>
                <a:cs typeface="Calibri"/>
              </a:rPr>
              <a:t> there is a statue of liberty</a:t>
            </a:r>
            <a:endParaRPr lang="sk-SK" sz="240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676557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Obrázok 4" descr="Obrázok, na ktorom je obloha, vonkajšie, deň&#10;&#10;Automaticky generovaný popis">
            <a:extLst>
              <a:ext uri="{FF2B5EF4-FFF2-40B4-BE49-F238E27FC236}">
                <a16:creationId xmlns:a16="http://schemas.microsoft.com/office/drawing/2014/main" id="{7D290236-A600-4F38-BB43-F07B9FFB3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B1AC0E8-FBF4-4855-9577-2C6EEB76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84" y="1671570"/>
            <a:ext cx="5666476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>
                <a:solidFill>
                  <a:srgbClr val="FFFFFF"/>
                </a:solidFill>
                <a:latin typeface="Arial Black"/>
              </a:rPr>
              <a:t>statue of </a:t>
            </a:r>
            <a:r>
              <a:rPr lang="en-US">
                <a:solidFill>
                  <a:srgbClr val="FFFFFF"/>
                </a:solidFill>
                <a:latin typeface="Arial Black"/>
              </a:rPr>
              <a:t>Liberty</a:t>
            </a:r>
            <a:r>
              <a:rPr lang="en-US" u="sng">
                <a:solidFill>
                  <a:srgbClr val="FFFFFF"/>
                </a:solidFill>
                <a:latin typeface="Arial Black"/>
              </a:rPr>
              <a:t>(</a:t>
            </a:r>
            <a:r>
              <a:rPr lang="en-US" err="1">
                <a:solidFill>
                  <a:srgbClr val="FFFFFF"/>
                </a:solidFill>
                <a:latin typeface="Arial Black"/>
              </a:rPr>
              <a:t>socha</a:t>
            </a:r>
            <a:r>
              <a:rPr lang="en-US" u="sng">
                <a:solidFill>
                  <a:srgbClr val="FFFFFF"/>
                </a:solidFill>
                <a:latin typeface="Arial Black"/>
              </a:rPr>
              <a:t> </a:t>
            </a:r>
            <a:r>
              <a:rPr lang="en-US" err="1">
                <a:solidFill>
                  <a:srgbClr val="FFFFFF"/>
                </a:solidFill>
                <a:latin typeface="Arial Black"/>
              </a:rPr>
              <a:t>slobody</a:t>
            </a:r>
            <a:r>
              <a:rPr lang="en-US" u="sng">
                <a:solidFill>
                  <a:srgbClr val="FFFFFF"/>
                </a:solidFill>
                <a:latin typeface="Arial Black"/>
              </a:rPr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54434F3-8778-444E-BC58-1E576B9C2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latin typeface="Arial Black"/>
              </a:rPr>
              <a:t>in America since 1886. </a:t>
            </a:r>
            <a:endParaRPr lang="sk-SK" sz="20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  <a:latin typeface="Arial Black"/>
              </a:rPr>
              <a:t>was made in French.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4" descr="Obrázok, na ktorom je text, obloha, dym, vysoké&#10;&#10;Automaticky generovaný popis">
            <a:extLst>
              <a:ext uri="{FF2B5EF4-FFF2-40B4-BE49-F238E27FC236}">
                <a16:creationId xmlns:a16="http://schemas.microsoft.com/office/drawing/2014/main" id="{94372309-449E-4F5B-9E50-E6AA7B967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823" r="-1" b="32974"/>
          <a:stretch/>
        </p:blipFill>
        <p:spPr>
          <a:xfrm>
            <a:off x="-28917" y="1"/>
            <a:ext cx="12220917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6A3DAF5-6D23-4220-BC8D-122B746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>
                <a:solidFill>
                  <a:srgbClr val="FFFFFF"/>
                </a:solidFill>
              </a:rPr>
              <a:t>America is known mainly for music, skyscrapers, bridges and other landmarks of New York and other cities</a:t>
            </a:r>
          </a:p>
        </p:txBody>
      </p:sp>
    </p:spTree>
    <p:extLst>
      <p:ext uri="{BB962C8B-B14F-4D97-AF65-F5344CB8AC3E}">
        <p14:creationId xmlns:p14="http://schemas.microsoft.com/office/powerpoint/2010/main" val="293166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FF88A3-8EBC-4142-8CC2-EBE257ED6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4" descr="Obrázok, na ktorom je obloha, vonkajšie, mesto, s výhľadom&#10;&#10;Automaticky generovaný popis">
            <a:extLst>
              <a:ext uri="{FF2B5EF4-FFF2-40B4-BE49-F238E27FC236}">
                <a16:creationId xmlns:a16="http://schemas.microsoft.com/office/drawing/2014/main" id="{4B0B0F39-83D0-4157-A353-A9E73F9CE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4858" r="12475"/>
          <a:stretch/>
        </p:blipFill>
        <p:spPr>
          <a:xfrm>
            <a:off x="3" y="10"/>
            <a:ext cx="121919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7D8A815-1B1F-4DB5-A03C-F4987CF0C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27777" y="343106"/>
            <a:ext cx="1692092" cy="1852591"/>
            <a:chOff x="790870" y="911082"/>
            <a:chExt cx="2191635" cy="2442764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261388EF-B4CE-4326-979A-2F53CED60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0870" y="2245586"/>
              <a:ext cx="1262906" cy="1108260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A25547-9075-4BDB-8F46-BA09E76AA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3975" y="911082"/>
              <a:ext cx="2048530" cy="1797684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noFill/>
            <a:ln w="63500" cap="flat">
              <a:solidFill>
                <a:schemeClr val="tx1">
                  <a:alpha val="6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D917FAD-3240-4D3F-91A0-9571F75DC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2936" y="1825453"/>
              <a:ext cx="799094" cy="701243"/>
            </a:xfrm>
            <a:custGeom>
              <a:avLst/>
              <a:gdLst>
                <a:gd name="T0" fmla="*/ 781 w 1099"/>
                <a:gd name="T1" fmla="*/ 0 h 968"/>
                <a:gd name="T2" fmla="*/ 318 w 1099"/>
                <a:gd name="T3" fmla="*/ 0 h 968"/>
                <a:gd name="T4" fmla="*/ 246 w 1099"/>
                <a:gd name="T5" fmla="*/ 42 h 968"/>
                <a:gd name="T6" fmla="*/ 15 w 1099"/>
                <a:gd name="T7" fmla="*/ 443 h 968"/>
                <a:gd name="T8" fmla="*/ 15 w 1099"/>
                <a:gd name="T9" fmla="*/ 525 h 968"/>
                <a:gd name="T10" fmla="*/ 246 w 1099"/>
                <a:gd name="T11" fmla="*/ 926 h 968"/>
                <a:gd name="T12" fmla="*/ 318 w 1099"/>
                <a:gd name="T13" fmla="*/ 968 h 968"/>
                <a:gd name="T14" fmla="*/ 781 w 1099"/>
                <a:gd name="T15" fmla="*/ 968 h 968"/>
                <a:gd name="T16" fmla="*/ 852 w 1099"/>
                <a:gd name="T17" fmla="*/ 926 h 968"/>
                <a:gd name="T18" fmla="*/ 1084 w 1099"/>
                <a:gd name="T19" fmla="*/ 525 h 968"/>
                <a:gd name="T20" fmla="*/ 1084 w 1099"/>
                <a:gd name="T21" fmla="*/ 443 h 968"/>
                <a:gd name="T22" fmla="*/ 852 w 1099"/>
                <a:gd name="T23" fmla="*/ 42 h 968"/>
                <a:gd name="T24" fmla="*/ 781 w 1099"/>
                <a:gd name="T25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9" h="968">
                  <a:moveTo>
                    <a:pt x="781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88" y="0"/>
                    <a:pt x="261" y="16"/>
                    <a:pt x="246" y="42"/>
                  </a:cubicBezTo>
                  <a:cubicBezTo>
                    <a:pt x="15" y="443"/>
                    <a:pt x="15" y="443"/>
                    <a:pt x="15" y="443"/>
                  </a:cubicBezTo>
                  <a:cubicBezTo>
                    <a:pt x="0" y="468"/>
                    <a:pt x="0" y="500"/>
                    <a:pt x="15" y="525"/>
                  </a:cubicBezTo>
                  <a:cubicBezTo>
                    <a:pt x="246" y="926"/>
                    <a:pt x="246" y="926"/>
                    <a:pt x="246" y="926"/>
                  </a:cubicBezTo>
                  <a:cubicBezTo>
                    <a:pt x="261" y="952"/>
                    <a:pt x="288" y="968"/>
                    <a:pt x="318" y="968"/>
                  </a:cubicBezTo>
                  <a:cubicBezTo>
                    <a:pt x="781" y="968"/>
                    <a:pt x="781" y="968"/>
                    <a:pt x="781" y="968"/>
                  </a:cubicBezTo>
                  <a:cubicBezTo>
                    <a:pt x="810" y="968"/>
                    <a:pt x="838" y="952"/>
                    <a:pt x="852" y="926"/>
                  </a:cubicBezTo>
                  <a:cubicBezTo>
                    <a:pt x="1084" y="525"/>
                    <a:pt x="1084" y="525"/>
                    <a:pt x="1084" y="525"/>
                  </a:cubicBezTo>
                  <a:cubicBezTo>
                    <a:pt x="1099" y="500"/>
                    <a:pt x="1099" y="468"/>
                    <a:pt x="1084" y="443"/>
                  </a:cubicBezTo>
                  <a:cubicBezTo>
                    <a:pt x="852" y="42"/>
                    <a:pt x="852" y="42"/>
                    <a:pt x="852" y="42"/>
                  </a:cubicBezTo>
                  <a:cubicBezTo>
                    <a:pt x="838" y="16"/>
                    <a:pt x="810" y="0"/>
                    <a:pt x="781" y="0"/>
                  </a:cubicBez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35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9B5041-E24D-4B6D-B78A-C287C32E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822" y="3627716"/>
            <a:ext cx="9484235" cy="30527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" sz="3200">
                <a:latin typeface="Arial Black"/>
              </a:rPr>
              <a:t>I like America, because I have a family there because there are interesting monuments and because there are exhibited rare arts that I carry on Slovakia.</a:t>
            </a:r>
            <a:endParaRPr lang="en-US" sz="320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40221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Širokouhlá</PresentationFormat>
  <Slides>4</Slides>
  <Notes>0</Notes>
  <HiddenSlides>0</HiddenSlide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Motív Office</vt:lpstr>
      <vt:lpstr>My favourite countries</vt:lpstr>
      <vt:lpstr>statue of Liberty(socha slobody)</vt:lpstr>
      <vt:lpstr>America is known mainly for music, skyscrapers, bridges and other landmarks of New York and other cities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revision>2</cp:revision>
  <dcterms:created xsi:type="dcterms:W3CDTF">2021-09-30T13:29:41Z</dcterms:created>
  <dcterms:modified xsi:type="dcterms:W3CDTF">2021-10-10T18:56:25Z</dcterms:modified>
</cp:coreProperties>
</file>