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62" r:id="rId3"/>
    <p:sldId id="316" r:id="rId4"/>
    <p:sldId id="261" r:id="rId5"/>
    <p:sldId id="259" r:id="rId6"/>
    <p:sldId id="312" r:id="rId7"/>
    <p:sldId id="313" r:id="rId8"/>
    <p:sldId id="314" r:id="rId9"/>
    <p:sldId id="315" r:id="rId10"/>
    <p:sldId id="263" r:id="rId11"/>
    <p:sldId id="317" r:id="rId12"/>
  </p:sldIdLst>
  <p:sldSz cx="9144000" cy="5143500" type="screen16x9"/>
  <p:notesSz cx="6858000" cy="9144000"/>
  <p:embeddedFontLst>
    <p:embeddedFont>
      <p:font typeface="Calistoga" panose="020B0604020202020204" charset="-18"/>
      <p:regular r:id="rId14"/>
    </p:embeddedFont>
    <p:embeddedFont>
      <p:font typeface="Chivo" panose="020B0604020202020204" charset="-18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555D36-4E9D-4940-9F95-648C1544AF56}">
  <a:tblStyle styleId="{57555D36-4E9D-4940-9F95-648C1544AF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737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87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1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78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46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91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" y="-28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49700" y="369900"/>
            <a:ext cx="8044500" cy="44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579303" y="399503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flipH="1">
            <a:off x="7688155" y="399500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10800000">
            <a:off x="7688155" y="3787347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579303" y="3787350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11425" y="1071725"/>
            <a:ext cx="5921100" cy="25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01675" y="3625025"/>
            <a:ext cx="3940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712325" y="1339525"/>
            <a:ext cx="0" cy="24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2"/>
          <p:cNvCxnSpPr/>
          <p:nvPr/>
        </p:nvCxnSpPr>
        <p:spPr>
          <a:xfrm>
            <a:off x="8430900" y="1339525"/>
            <a:ext cx="0" cy="24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1445975" y="538800"/>
            <a:ext cx="625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1445975" y="4604100"/>
            <a:ext cx="625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5" y="-28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549700" y="369900"/>
            <a:ext cx="8044500" cy="44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3"/>
          <p:cNvSpPr/>
          <p:nvPr/>
        </p:nvSpPr>
        <p:spPr>
          <a:xfrm>
            <a:off x="579303" y="399503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3"/>
          <p:cNvSpPr/>
          <p:nvPr/>
        </p:nvSpPr>
        <p:spPr>
          <a:xfrm flipH="1">
            <a:off x="7688155" y="399500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3"/>
          <p:cNvSpPr/>
          <p:nvPr/>
        </p:nvSpPr>
        <p:spPr>
          <a:xfrm rot="10800000">
            <a:off x="7688155" y="3787347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3"/>
          <p:cNvSpPr/>
          <p:nvPr/>
        </p:nvSpPr>
        <p:spPr>
          <a:xfrm rot="10800000" flipH="1">
            <a:off x="579303" y="3787350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" name="Google Shape;28;p3"/>
          <p:cNvCxnSpPr/>
          <p:nvPr/>
        </p:nvCxnSpPr>
        <p:spPr>
          <a:xfrm>
            <a:off x="712325" y="1339525"/>
            <a:ext cx="0" cy="24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3"/>
          <p:cNvCxnSpPr/>
          <p:nvPr/>
        </p:nvCxnSpPr>
        <p:spPr>
          <a:xfrm>
            <a:off x="8430900" y="1339525"/>
            <a:ext cx="0" cy="24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3"/>
          <p:cNvCxnSpPr/>
          <p:nvPr/>
        </p:nvCxnSpPr>
        <p:spPr>
          <a:xfrm rot="10800000">
            <a:off x="1445975" y="538800"/>
            <a:ext cx="625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1445975" y="4604100"/>
            <a:ext cx="625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475150" y="2391300"/>
            <a:ext cx="419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876918" y="1578275"/>
            <a:ext cx="138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475150" y="3144025"/>
            <a:ext cx="41937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5" y="-28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/>
          <p:nvPr/>
        </p:nvSpPr>
        <p:spPr>
          <a:xfrm>
            <a:off x="549700" y="369900"/>
            <a:ext cx="8044500" cy="44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5"/>
          <p:cNvSpPr/>
          <p:nvPr/>
        </p:nvSpPr>
        <p:spPr>
          <a:xfrm>
            <a:off x="579303" y="399503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5"/>
          <p:cNvSpPr/>
          <p:nvPr/>
        </p:nvSpPr>
        <p:spPr>
          <a:xfrm flipH="1">
            <a:off x="7688155" y="399500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5"/>
          <p:cNvSpPr/>
          <p:nvPr/>
        </p:nvSpPr>
        <p:spPr>
          <a:xfrm rot="10800000">
            <a:off x="7688155" y="3787347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5"/>
          <p:cNvSpPr/>
          <p:nvPr/>
        </p:nvSpPr>
        <p:spPr>
          <a:xfrm rot="10800000" flipH="1">
            <a:off x="579303" y="3787350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1188588" y="2377673"/>
            <a:ext cx="16950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6260412" y="2377673"/>
            <a:ext cx="16950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6043100" y="3114175"/>
            <a:ext cx="21297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971300" y="3114175"/>
            <a:ext cx="21297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60" name="Google Shape;60;p5"/>
          <p:cNvCxnSpPr/>
          <p:nvPr/>
        </p:nvCxnSpPr>
        <p:spPr>
          <a:xfrm>
            <a:off x="712325" y="1339525"/>
            <a:ext cx="0" cy="24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5"/>
          <p:cNvCxnSpPr/>
          <p:nvPr/>
        </p:nvCxnSpPr>
        <p:spPr>
          <a:xfrm>
            <a:off x="8430900" y="1339525"/>
            <a:ext cx="0" cy="24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5"/>
          <p:cNvCxnSpPr/>
          <p:nvPr/>
        </p:nvCxnSpPr>
        <p:spPr>
          <a:xfrm rot="10800000">
            <a:off x="1445975" y="538800"/>
            <a:ext cx="625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5"/>
          <p:cNvCxnSpPr/>
          <p:nvPr/>
        </p:nvCxnSpPr>
        <p:spPr>
          <a:xfrm rot="10800000">
            <a:off x="1445975" y="4604100"/>
            <a:ext cx="625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" y="-28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/>
          <p:nvPr/>
        </p:nvSpPr>
        <p:spPr>
          <a:xfrm>
            <a:off x="549700" y="369900"/>
            <a:ext cx="8044500" cy="44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7"/>
          <p:cNvSpPr/>
          <p:nvPr/>
        </p:nvSpPr>
        <p:spPr>
          <a:xfrm>
            <a:off x="579303" y="399503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7"/>
          <p:cNvSpPr/>
          <p:nvPr/>
        </p:nvSpPr>
        <p:spPr>
          <a:xfrm flipH="1">
            <a:off x="7688155" y="399500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7"/>
          <p:cNvSpPr/>
          <p:nvPr/>
        </p:nvSpPr>
        <p:spPr>
          <a:xfrm rot="10800000">
            <a:off x="7688155" y="3787347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7"/>
          <p:cNvSpPr/>
          <p:nvPr/>
        </p:nvSpPr>
        <p:spPr>
          <a:xfrm rot="10800000" flipH="1">
            <a:off x="579303" y="3787350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 flipH="1">
            <a:off x="4128094" y="2101800"/>
            <a:ext cx="3872400" cy="2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 flipH="1">
            <a:off x="4128094" y="941700"/>
            <a:ext cx="36783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85" name="Google Shape;85;p7"/>
          <p:cNvCxnSpPr/>
          <p:nvPr/>
        </p:nvCxnSpPr>
        <p:spPr>
          <a:xfrm>
            <a:off x="712325" y="1339525"/>
            <a:ext cx="0" cy="24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7"/>
          <p:cNvCxnSpPr/>
          <p:nvPr/>
        </p:nvCxnSpPr>
        <p:spPr>
          <a:xfrm>
            <a:off x="8430900" y="1339525"/>
            <a:ext cx="0" cy="24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7"/>
          <p:cNvCxnSpPr/>
          <p:nvPr/>
        </p:nvCxnSpPr>
        <p:spPr>
          <a:xfrm rot="10800000">
            <a:off x="1445975" y="538800"/>
            <a:ext cx="625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7"/>
          <p:cNvCxnSpPr/>
          <p:nvPr/>
        </p:nvCxnSpPr>
        <p:spPr>
          <a:xfrm rot="10800000">
            <a:off x="1445975" y="4604100"/>
            <a:ext cx="625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" y="-28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/>
          <p:nvPr/>
        </p:nvSpPr>
        <p:spPr>
          <a:xfrm>
            <a:off x="1316975" y="789925"/>
            <a:ext cx="6510000" cy="3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9"/>
          <p:cNvSpPr/>
          <p:nvPr/>
        </p:nvSpPr>
        <p:spPr>
          <a:xfrm>
            <a:off x="1348894" y="821844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9"/>
          <p:cNvSpPr/>
          <p:nvPr/>
        </p:nvSpPr>
        <p:spPr>
          <a:xfrm flipH="1">
            <a:off x="6918614" y="821841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9"/>
          <p:cNvSpPr/>
          <p:nvPr/>
        </p:nvSpPr>
        <p:spPr>
          <a:xfrm rot="10800000">
            <a:off x="6918614" y="3365056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9"/>
          <p:cNvSpPr/>
          <p:nvPr/>
        </p:nvSpPr>
        <p:spPr>
          <a:xfrm rot="10800000" flipH="1">
            <a:off x="1349094" y="3365059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2561075" y="1529950"/>
            <a:ext cx="4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2241550" y="2302263"/>
            <a:ext cx="4661100" cy="13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75" y="-28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3"/>
          <p:cNvSpPr/>
          <p:nvPr/>
        </p:nvSpPr>
        <p:spPr>
          <a:xfrm>
            <a:off x="549700" y="369900"/>
            <a:ext cx="8044500" cy="44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33"/>
          <p:cNvSpPr/>
          <p:nvPr/>
        </p:nvSpPr>
        <p:spPr>
          <a:xfrm>
            <a:off x="579303" y="399503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" name="Google Shape;469;p33"/>
          <p:cNvSpPr/>
          <p:nvPr/>
        </p:nvSpPr>
        <p:spPr>
          <a:xfrm flipH="1">
            <a:off x="7688155" y="399500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33"/>
          <p:cNvSpPr/>
          <p:nvPr/>
        </p:nvSpPr>
        <p:spPr>
          <a:xfrm rot="10800000">
            <a:off x="7688155" y="3787347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1" name="Google Shape;471;p33"/>
          <p:cNvSpPr/>
          <p:nvPr/>
        </p:nvSpPr>
        <p:spPr>
          <a:xfrm rot="10800000" flipH="1">
            <a:off x="579303" y="3787350"/>
            <a:ext cx="876495" cy="956654"/>
          </a:xfrm>
          <a:custGeom>
            <a:avLst/>
            <a:gdLst/>
            <a:ahLst/>
            <a:cxnLst/>
            <a:rect l="l" t="t" r="r" b="b"/>
            <a:pathLst>
              <a:path w="22361" h="24406" extrusionOk="0">
                <a:moveTo>
                  <a:pt x="8411" y="807"/>
                </a:moveTo>
                <a:cubicBezTo>
                  <a:pt x="8423" y="807"/>
                  <a:pt x="8436" y="811"/>
                  <a:pt x="8443" y="822"/>
                </a:cubicBezTo>
                <a:cubicBezTo>
                  <a:pt x="8449" y="852"/>
                  <a:pt x="8425" y="870"/>
                  <a:pt x="8402" y="870"/>
                </a:cubicBezTo>
                <a:cubicBezTo>
                  <a:pt x="8397" y="871"/>
                  <a:pt x="8393" y="872"/>
                  <a:pt x="8388" y="872"/>
                </a:cubicBezTo>
                <a:cubicBezTo>
                  <a:pt x="8375" y="872"/>
                  <a:pt x="8363" y="865"/>
                  <a:pt x="8354" y="852"/>
                </a:cubicBezTo>
                <a:cubicBezTo>
                  <a:pt x="8354" y="828"/>
                  <a:pt x="8372" y="816"/>
                  <a:pt x="8390" y="811"/>
                </a:cubicBezTo>
                <a:cubicBezTo>
                  <a:pt x="8396" y="808"/>
                  <a:pt x="8404" y="807"/>
                  <a:pt x="8411" y="807"/>
                </a:cubicBezTo>
                <a:close/>
                <a:moveTo>
                  <a:pt x="8439" y="1395"/>
                </a:moveTo>
                <a:cubicBezTo>
                  <a:pt x="8451" y="1395"/>
                  <a:pt x="8464" y="1399"/>
                  <a:pt x="8478" y="1408"/>
                </a:cubicBezTo>
                <a:cubicBezTo>
                  <a:pt x="8484" y="1408"/>
                  <a:pt x="8490" y="1431"/>
                  <a:pt x="8484" y="1437"/>
                </a:cubicBezTo>
                <a:cubicBezTo>
                  <a:pt x="8467" y="1454"/>
                  <a:pt x="8448" y="1464"/>
                  <a:pt x="8424" y="1464"/>
                </a:cubicBezTo>
                <a:cubicBezTo>
                  <a:pt x="8407" y="1464"/>
                  <a:pt x="8388" y="1459"/>
                  <a:pt x="8366" y="1449"/>
                </a:cubicBezTo>
                <a:cubicBezTo>
                  <a:pt x="8387" y="1416"/>
                  <a:pt x="8410" y="1395"/>
                  <a:pt x="8439" y="1395"/>
                </a:cubicBezTo>
                <a:close/>
                <a:moveTo>
                  <a:pt x="8313" y="1709"/>
                </a:moveTo>
                <a:cubicBezTo>
                  <a:pt x="8331" y="1709"/>
                  <a:pt x="8354" y="1715"/>
                  <a:pt x="8348" y="1739"/>
                </a:cubicBezTo>
                <a:cubicBezTo>
                  <a:pt x="8348" y="1762"/>
                  <a:pt x="8325" y="1780"/>
                  <a:pt x="8301" y="1780"/>
                </a:cubicBezTo>
                <a:cubicBezTo>
                  <a:pt x="8283" y="1780"/>
                  <a:pt x="8260" y="1780"/>
                  <a:pt x="8260" y="1757"/>
                </a:cubicBezTo>
                <a:cubicBezTo>
                  <a:pt x="8266" y="1733"/>
                  <a:pt x="8289" y="1721"/>
                  <a:pt x="8313" y="1709"/>
                </a:cubicBezTo>
                <a:close/>
                <a:moveTo>
                  <a:pt x="7799" y="236"/>
                </a:moveTo>
                <a:cubicBezTo>
                  <a:pt x="7967" y="236"/>
                  <a:pt x="8103" y="348"/>
                  <a:pt x="8147" y="544"/>
                </a:cubicBezTo>
                <a:cubicBezTo>
                  <a:pt x="8189" y="722"/>
                  <a:pt x="8189" y="905"/>
                  <a:pt x="8189" y="1088"/>
                </a:cubicBezTo>
                <a:cubicBezTo>
                  <a:pt x="8189" y="1242"/>
                  <a:pt x="8147" y="1366"/>
                  <a:pt x="8000" y="1431"/>
                </a:cubicBezTo>
                <a:cubicBezTo>
                  <a:pt x="7935" y="1461"/>
                  <a:pt x="7881" y="1490"/>
                  <a:pt x="7840" y="1544"/>
                </a:cubicBezTo>
                <a:cubicBezTo>
                  <a:pt x="7781" y="1556"/>
                  <a:pt x="7716" y="1579"/>
                  <a:pt x="7716" y="1662"/>
                </a:cubicBezTo>
                <a:cubicBezTo>
                  <a:pt x="7701" y="1652"/>
                  <a:pt x="7688" y="1648"/>
                  <a:pt x="7676" y="1648"/>
                </a:cubicBezTo>
                <a:cubicBezTo>
                  <a:pt x="7639" y="1648"/>
                  <a:pt x="7611" y="1686"/>
                  <a:pt x="7580" y="1703"/>
                </a:cubicBezTo>
                <a:cubicBezTo>
                  <a:pt x="7497" y="1751"/>
                  <a:pt x="7420" y="1804"/>
                  <a:pt x="7343" y="1857"/>
                </a:cubicBezTo>
                <a:cubicBezTo>
                  <a:pt x="7331" y="1875"/>
                  <a:pt x="7314" y="1887"/>
                  <a:pt x="7308" y="1904"/>
                </a:cubicBezTo>
                <a:cubicBezTo>
                  <a:pt x="7296" y="1910"/>
                  <a:pt x="7290" y="1916"/>
                  <a:pt x="7284" y="1916"/>
                </a:cubicBezTo>
                <a:cubicBezTo>
                  <a:pt x="7266" y="1928"/>
                  <a:pt x="7255" y="1934"/>
                  <a:pt x="7243" y="1946"/>
                </a:cubicBezTo>
                <a:cubicBezTo>
                  <a:pt x="7154" y="1981"/>
                  <a:pt x="7089" y="2052"/>
                  <a:pt x="7030" y="2123"/>
                </a:cubicBezTo>
                <a:cubicBezTo>
                  <a:pt x="6918" y="2206"/>
                  <a:pt x="6799" y="2283"/>
                  <a:pt x="6681" y="2371"/>
                </a:cubicBezTo>
                <a:cubicBezTo>
                  <a:pt x="6616" y="2034"/>
                  <a:pt x="6652" y="1691"/>
                  <a:pt x="6782" y="1378"/>
                </a:cubicBezTo>
                <a:cubicBezTo>
                  <a:pt x="6888" y="1124"/>
                  <a:pt x="7018" y="887"/>
                  <a:pt x="7172" y="657"/>
                </a:cubicBezTo>
                <a:cubicBezTo>
                  <a:pt x="7290" y="485"/>
                  <a:pt x="7438" y="355"/>
                  <a:pt x="7627" y="273"/>
                </a:cubicBezTo>
                <a:cubicBezTo>
                  <a:pt x="7687" y="248"/>
                  <a:pt x="7745" y="236"/>
                  <a:pt x="7799" y="236"/>
                </a:cubicBezTo>
                <a:close/>
                <a:moveTo>
                  <a:pt x="2613" y="2797"/>
                </a:moveTo>
                <a:cubicBezTo>
                  <a:pt x="2708" y="2797"/>
                  <a:pt x="2655" y="2844"/>
                  <a:pt x="2649" y="2880"/>
                </a:cubicBezTo>
                <a:cubicBezTo>
                  <a:pt x="2631" y="2875"/>
                  <a:pt x="2614" y="2873"/>
                  <a:pt x="2597" y="2873"/>
                </a:cubicBezTo>
                <a:cubicBezTo>
                  <a:pt x="2574" y="2873"/>
                  <a:pt x="2551" y="2876"/>
                  <a:pt x="2531" y="2880"/>
                </a:cubicBezTo>
                <a:cubicBezTo>
                  <a:pt x="2537" y="2838"/>
                  <a:pt x="2554" y="2803"/>
                  <a:pt x="2613" y="2797"/>
                </a:cubicBezTo>
                <a:close/>
                <a:moveTo>
                  <a:pt x="2649" y="2886"/>
                </a:moveTo>
                <a:cubicBezTo>
                  <a:pt x="2678" y="2909"/>
                  <a:pt x="2749" y="2880"/>
                  <a:pt x="2743" y="2939"/>
                </a:cubicBezTo>
                <a:cubicBezTo>
                  <a:pt x="2743" y="2980"/>
                  <a:pt x="2690" y="2980"/>
                  <a:pt x="2655" y="2992"/>
                </a:cubicBezTo>
                <a:cubicBezTo>
                  <a:pt x="2655" y="2992"/>
                  <a:pt x="2649" y="2998"/>
                  <a:pt x="2649" y="2998"/>
                </a:cubicBezTo>
                <a:cubicBezTo>
                  <a:pt x="2649" y="2963"/>
                  <a:pt x="2649" y="2921"/>
                  <a:pt x="2649" y="2886"/>
                </a:cubicBezTo>
                <a:close/>
                <a:moveTo>
                  <a:pt x="13545" y="3122"/>
                </a:moveTo>
                <a:cubicBezTo>
                  <a:pt x="13569" y="3128"/>
                  <a:pt x="13604" y="3140"/>
                  <a:pt x="13593" y="3170"/>
                </a:cubicBezTo>
                <a:cubicBezTo>
                  <a:pt x="13588" y="3196"/>
                  <a:pt x="13564" y="3200"/>
                  <a:pt x="13539" y="3200"/>
                </a:cubicBezTo>
                <a:cubicBezTo>
                  <a:pt x="13531" y="3200"/>
                  <a:pt x="13523" y="3199"/>
                  <a:pt x="13516" y="3199"/>
                </a:cubicBezTo>
                <a:cubicBezTo>
                  <a:pt x="13498" y="3199"/>
                  <a:pt x="13480" y="3187"/>
                  <a:pt x="13480" y="3170"/>
                </a:cubicBezTo>
                <a:cubicBezTo>
                  <a:pt x="13480" y="3128"/>
                  <a:pt x="13516" y="3122"/>
                  <a:pt x="13545" y="3122"/>
                </a:cubicBezTo>
                <a:close/>
                <a:moveTo>
                  <a:pt x="8087" y="1509"/>
                </a:moveTo>
                <a:cubicBezTo>
                  <a:pt x="8113" y="1509"/>
                  <a:pt x="8131" y="1522"/>
                  <a:pt x="8124" y="1567"/>
                </a:cubicBezTo>
                <a:cubicBezTo>
                  <a:pt x="8076" y="1810"/>
                  <a:pt x="8053" y="2064"/>
                  <a:pt x="7958" y="2289"/>
                </a:cubicBezTo>
                <a:cubicBezTo>
                  <a:pt x="7810" y="2620"/>
                  <a:pt x="7586" y="2904"/>
                  <a:pt x="7326" y="3152"/>
                </a:cubicBezTo>
                <a:cubicBezTo>
                  <a:pt x="7271" y="3207"/>
                  <a:pt x="7233" y="3233"/>
                  <a:pt x="7194" y="3233"/>
                </a:cubicBezTo>
                <a:cubicBezTo>
                  <a:pt x="7156" y="3233"/>
                  <a:pt x="7117" y="3210"/>
                  <a:pt x="7060" y="3164"/>
                </a:cubicBezTo>
                <a:cubicBezTo>
                  <a:pt x="6888" y="3034"/>
                  <a:pt x="6805" y="2844"/>
                  <a:pt x="6723" y="2649"/>
                </a:cubicBezTo>
                <a:cubicBezTo>
                  <a:pt x="6687" y="2555"/>
                  <a:pt x="6705" y="2507"/>
                  <a:pt x="6782" y="2448"/>
                </a:cubicBezTo>
                <a:cubicBezTo>
                  <a:pt x="6906" y="2360"/>
                  <a:pt x="7042" y="2277"/>
                  <a:pt x="7142" y="2153"/>
                </a:cubicBezTo>
                <a:cubicBezTo>
                  <a:pt x="7195" y="2117"/>
                  <a:pt x="7255" y="2082"/>
                  <a:pt x="7296" y="2028"/>
                </a:cubicBezTo>
                <a:cubicBezTo>
                  <a:pt x="7308" y="2017"/>
                  <a:pt x="7326" y="2005"/>
                  <a:pt x="7337" y="1993"/>
                </a:cubicBezTo>
                <a:cubicBezTo>
                  <a:pt x="7349" y="1987"/>
                  <a:pt x="7355" y="1975"/>
                  <a:pt x="7361" y="1969"/>
                </a:cubicBezTo>
                <a:cubicBezTo>
                  <a:pt x="7367" y="1963"/>
                  <a:pt x="7379" y="1963"/>
                  <a:pt x="7385" y="1958"/>
                </a:cubicBezTo>
                <a:cubicBezTo>
                  <a:pt x="7503" y="1881"/>
                  <a:pt x="7615" y="1810"/>
                  <a:pt x="7728" y="1733"/>
                </a:cubicBezTo>
                <a:cubicBezTo>
                  <a:pt x="7739" y="1727"/>
                  <a:pt x="7751" y="1715"/>
                  <a:pt x="7757" y="1703"/>
                </a:cubicBezTo>
                <a:cubicBezTo>
                  <a:pt x="7757" y="1703"/>
                  <a:pt x="7763" y="1703"/>
                  <a:pt x="7769" y="1697"/>
                </a:cubicBezTo>
                <a:cubicBezTo>
                  <a:pt x="7810" y="1680"/>
                  <a:pt x="7852" y="1650"/>
                  <a:pt x="7893" y="1626"/>
                </a:cubicBezTo>
                <a:cubicBezTo>
                  <a:pt x="7893" y="1621"/>
                  <a:pt x="7899" y="1615"/>
                  <a:pt x="7899" y="1609"/>
                </a:cubicBezTo>
                <a:cubicBezTo>
                  <a:pt x="7905" y="1609"/>
                  <a:pt x="7905" y="1603"/>
                  <a:pt x="7911" y="1603"/>
                </a:cubicBezTo>
                <a:cubicBezTo>
                  <a:pt x="7964" y="1597"/>
                  <a:pt x="8000" y="1561"/>
                  <a:pt x="8029" y="1520"/>
                </a:cubicBezTo>
                <a:cubicBezTo>
                  <a:pt x="8048" y="1515"/>
                  <a:pt x="8070" y="1509"/>
                  <a:pt x="8087" y="1509"/>
                </a:cubicBezTo>
                <a:close/>
                <a:moveTo>
                  <a:pt x="13488" y="3380"/>
                </a:moveTo>
                <a:cubicBezTo>
                  <a:pt x="13512" y="3380"/>
                  <a:pt x="13536" y="3393"/>
                  <a:pt x="13563" y="3430"/>
                </a:cubicBezTo>
                <a:cubicBezTo>
                  <a:pt x="13551" y="3442"/>
                  <a:pt x="13534" y="3453"/>
                  <a:pt x="13522" y="3465"/>
                </a:cubicBezTo>
                <a:cubicBezTo>
                  <a:pt x="13489" y="3475"/>
                  <a:pt x="13458" y="3498"/>
                  <a:pt x="13428" y="3498"/>
                </a:cubicBezTo>
                <a:cubicBezTo>
                  <a:pt x="13404" y="3498"/>
                  <a:pt x="13380" y="3483"/>
                  <a:pt x="13356" y="3436"/>
                </a:cubicBezTo>
                <a:cubicBezTo>
                  <a:pt x="13402" y="3424"/>
                  <a:pt x="13444" y="3380"/>
                  <a:pt x="13488" y="3380"/>
                </a:cubicBezTo>
                <a:close/>
                <a:moveTo>
                  <a:pt x="20492" y="3589"/>
                </a:moveTo>
                <a:cubicBezTo>
                  <a:pt x="20504" y="3589"/>
                  <a:pt x="20510" y="3601"/>
                  <a:pt x="20522" y="3607"/>
                </a:cubicBezTo>
                <a:cubicBezTo>
                  <a:pt x="20510" y="3613"/>
                  <a:pt x="20504" y="3625"/>
                  <a:pt x="20498" y="3625"/>
                </a:cubicBezTo>
                <a:cubicBezTo>
                  <a:pt x="20496" y="3626"/>
                  <a:pt x="20494" y="3626"/>
                  <a:pt x="20492" y="3626"/>
                </a:cubicBezTo>
                <a:cubicBezTo>
                  <a:pt x="20482" y="3626"/>
                  <a:pt x="20474" y="3618"/>
                  <a:pt x="20469" y="3613"/>
                </a:cubicBezTo>
                <a:cubicBezTo>
                  <a:pt x="20475" y="3607"/>
                  <a:pt x="20486" y="3595"/>
                  <a:pt x="20492" y="3589"/>
                </a:cubicBezTo>
                <a:close/>
                <a:moveTo>
                  <a:pt x="12664" y="160"/>
                </a:moveTo>
                <a:cubicBezTo>
                  <a:pt x="12670" y="166"/>
                  <a:pt x="12676" y="166"/>
                  <a:pt x="12682" y="172"/>
                </a:cubicBezTo>
                <a:cubicBezTo>
                  <a:pt x="12765" y="278"/>
                  <a:pt x="12901" y="290"/>
                  <a:pt x="13019" y="326"/>
                </a:cubicBezTo>
                <a:cubicBezTo>
                  <a:pt x="13616" y="515"/>
                  <a:pt x="14107" y="834"/>
                  <a:pt x="14468" y="1354"/>
                </a:cubicBezTo>
                <a:cubicBezTo>
                  <a:pt x="14509" y="1408"/>
                  <a:pt x="14539" y="1455"/>
                  <a:pt x="14468" y="1502"/>
                </a:cubicBezTo>
                <a:cubicBezTo>
                  <a:pt x="14048" y="1585"/>
                  <a:pt x="13646" y="1715"/>
                  <a:pt x="13256" y="1887"/>
                </a:cubicBezTo>
                <a:cubicBezTo>
                  <a:pt x="12694" y="2129"/>
                  <a:pt x="12203" y="2490"/>
                  <a:pt x="11683" y="2797"/>
                </a:cubicBezTo>
                <a:cubicBezTo>
                  <a:pt x="11328" y="3004"/>
                  <a:pt x="10968" y="3199"/>
                  <a:pt x="10583" y="3347"/>
                </a:cubicBezTo>
                <a:cubicBezTo>
                  <a:pt x="10305" y="3453"/>
                  <a:pt x="10016" y="3512"/>
                  <a:pt x="9732" y="3583"/>
                </a:cubicBezTo>
                <a:cubicBezTo>
                  <a:pt x="9440" y="3658"/>
                  <a:pt x="9151" y="3695"/>
                  <a:pt x="8861" y="3695"/>
                </a:cubicBezTo>
                <a:cubicBezTo>
                  <a:pt x="8622" y="3695"/>
                  <a:pt x="8382" y="3670"/>
                  <a:pt x="8141" y="3619"/>
                </a:cubicBezTo>
                <a:cubicBezTo>
                  <a:pt x="7911" y="3572"/>
                  <a:pt x="7674" y="3542"/>
                  <a:pt x="7479" y="3377"/>
                </a:cubicBezTo>
                <a:cubicBezTo>
                  <a:pt x="7509" y="3341"/>
                  <a:pt x="7527" y="3306"/>
                  <a:pt x="7556" y="3282"/>
                </a:cubicBezTo>
                <a:cubicBezTo>
                  <a:pt x="7745" y="3128"/>
                  <a:pt x="7887" y="2933"/>
                  <a:pt x="8035" y="2738"/>
                </a:cubicBezTo>
                <a:cubicBezTo>
                  <a:pt x="8337" y="2336"/>
                  <a:pt x="8544" y="1887"/>
                  <a:pt x="8614" y="1384"/>
                </a:cubicBezTo>
                <a:cubicBezTo>
                  <a:pt x="8638" y="1230"/>
                  <a:pt x="8703" y="1153"/>
                  <a:pt x="8833" y="1106"/>
                </a:cubicBezTo>
                <a:cubicBezTo>
                  <a:pt x="8898" y="1083"/>
                  <a:pt x="8957" y="1059"/>
                  <a:pt x="9016" y="1029"/>
                </a:cubicBezTo>
                <a:cubicBezTo>
                  <a:pt x="9070" y="1000"/>
                  <a:pt x="9129" y="988"/>
                  <a:pt x="9176" y="941"/>
                </a:cubicBezTo>
                <a:cubicBezTo>
                  <a:pt x="9218" y="941"/>
                  <a:pt x="9253" y="917"/>
                  <a:pt x="9288" y="881"/>
                </a:cubicBezTo>
                <a:cubicBezTo>
                  <a:pt x="9306" y="881"/>
                  <a:pt x="9324" y="876"/>
                  <a:pt x="9342" y="870"/>
                </a:cubicBezTo>
                <a:cubicBezTo>
                  <a:pt x="9365" y="858"/>
                  <a:pt x="9395" y="846"/>
                  <a:pt x="9413" y="828"/>
                </a:cubicBezTo>
                <a:cubicBezTo>
                  <a:pt x="9419" y="828"/>
                  <a:pt x="9430" y="822"/>
                  <a:pt x="9442" y="822"/>
                </a:cubicBezTo>
                <a:cubicBezTo>
                  <a:pt x="9543" y="793"/>
                  <a:pt x="9643" y="751"/>
                  <a:pt x="9726" y="686"/>
                </a:cubicBezTo>
                <a:cubicBezTo>
                  <a:pt x="9785" y="680"/>
                  <a:pt x="9832" y="657"/>
                  <a:pt x="9880" y="621"/>
                </a:cubicBezTo>
                <a:cubicBezTo>
                  <a:pt x="9957" y="610"/>
                  <a:pt x="10022" y="580"/>
                  <a:pt x="10081" y="533"/>
                </a:cubicBezTo>
                <a:cubicBezTo>
                  <a:pt x="10134" y="515"/>
                  <a:pt x="10205" y="533"/>
                  <a:pt x="10211" y="444"/>
                </a:cubicBezTo>
                <a:cubicBezTo>
                  <a:pt x="10223" y="461"/>
                  <a:pt x="10236" y="467"/>
                  <a:pt x="10249" y="467"/>
                </a:cubicBezTo>
                <a:cubicBezTo>
                  <a:pt x="10268" y="467"/>
                  <a:pt x="10288" y="454"/>
                  <a:pt x="10305" y="444"/>
                </a:cubicBezTo>
                <a:cubicBezTo>
                  <a:pt x="10310" y="445"/>
                  <a:pt x="10315" y="445"/>
                  <a:pt x="10319" y="445"/>
                </a:cubicBezTo>
                <a:cubicBezTo>
                  <a:pt x="10348" y="445"/>
                  <a:pt x="10373" y="429"/>
                  <a:pt x="10388" y="409"/>
                </a:cubicBezTo>
                <a:cubicBezTo>
                  <a:pt x="10477" y="373"/>
                  <a:pt x="10589" y="397"/>
                  <a:pt x="10642" y="284"/>
                </a:cubicBezTo>
                <a:cubicBezTo>
                  <a:pt x="10642" y="284"/>
                  <a:pt x="10642" y="284"/>
                  <a:pt x="10642" y="278"/>
                </a:cubicBezTo>
                <a:cubicBezTo>
                  <a:pt x="10651" y="283"/>
                  <a:pt x="10659" y="287"/>
                  <a:pt x="10667" y="287"/>
                </a:cubicBezTo>
                <a:cubicBezTo>
                  <a:pt x="10671" y="287"/>
                  <a:pt x="10674" y="286"/>
                  <a:pt x="10678" y="284"/>
                </a:cubicBezTo>
                <a:cubicBezTo>
                  <a:pt x="10712" y="296"/>
                  <a:pt x="10747" y="301"/>
                  <a:pt x="10781" y="301"/>
                </a:cubicBezTo>
                <a:cubicBezTo>
                  <a:pt x="10847" y="301"/>
                  <a:pt x="10913" y="284"/>
                  <a:pt x="10979" y="273"/>
                </a:cubicBezTo>
                <a:cubicBezTo>
                  <a:pt x="11326" y="201"/>
                  <a:pt x="11678" y="161"/>
                  <a:pt x="12032" y="161"/>
                </a:cubicBezTo>
                <a:cubicBezTo>
                  <a:pt x="12203" y="161"/>
                  <a:pt x="12375" y="170"/>
                  <a:pt x="12546" y="190"/>
                </a:cubicBezTo>
                <a:cubicBezTo>
                  <a:pt x="12562" y="193"/>
                  <a:pt x="12582" y="201"/>
                  <a:pt x="12601" y="201"/>
                </a:cubicBezTo>
                <a:cubicBezTo>
                  <a:pt x="12617" y="201"/>
                  <a:pt x="12632" y="194"/>
                  <a:pt x="12641" y="172"/>
                </a:cubicBezTo>
                <a:cubicBezTo>
                  <a:pt x="12653" y="166"/>
                  <a:pt x="12659" y="166"/>
                  <a:pt x="12664" y="160"/>
                </a:cubicBezTo>
                <a:close/>
                <a:moveTo>
                  <a:pt x="3491" y="3792"/>
                </a:moveTo>
                <a:cubicBezTo>
                  <a:pt x="3504" y="3792"/>
                  <a:pt x="3515" y="3801"/>
                  <a:pt x="3524" y="3814"/>
                </a:cubicBezTo>
                <a:cubicBezTo>
                  <a:pt x="3536" y="3832"/>
                  <a:pt x="3530" y="3849"/>
                  <a:pt x="3512" y="3849"/>
                </a:cubicBezTo>
                <a:cubicBezTo>
                  <a:pt x="3508" y="3851"/>
                  <a:pt x="3504" y="3851"/>
                  <a:pt x="3501" y="3851"/>
                </a:cubicBezTo>
                <a:cubicBezTo>
                  <a:pt x="3484" y="3851"/>
                  <a:pt x="3475" y="3840"/>
                  <a:pt x="3465" y="3826"/>
                </a:cubicBezTo>
                <a:cubicBezTo>
                  <a:pt x="3471" y="3814"/>
                  <a:pt x="3471" y="3796"/>
                  <a:pt x="3477" y="3796"/>
                </a:cubicBezTo>
                <a:cubicBezTo>
                  <a:pt x="3482" y="3793"/>
                  <a:pt x="3487" y="3792"/>
                  <a:pt x="3491" y="3792"/>
                </a:cubicBezTo>
                <a:close/>
                <a:moveTo>
                  <a:pt x="1270" y="2341"/>
                </a:moveTo>
                <a:cubicBezTo>
                  <a:pt x="1454" y="2341"/>
                  <a:pt x="1630" y="2399"/>
                  <a:pt x="1798" y="2478"/>
                </a:cubicBezTo>
                <a:cubicBezTo>
                  <a:pt x="2010" y="2572"/>
                  <a:pt x="2205" y="2697"/>
                  <a:pt x="2395" y="2838"/>
                </a:cubicBezTo>
                <a:cubicBezTo>
                  <a:pt x="2427" y="2857"/>
                  <a:pt x="2453" y="2894"/>
                  <a:pt x="2491" y="2894"/>
                </a:cubicBezTo>
                <a:cubicBezTo>
                  <a:pt x="2501" y="2894"/>
                  <a:pt x="2512" y="2892"/>
                  <a:pt x="2525" y="2886"/>
                </a:cubicBezTo>
                <a:lnTo>
                  <a:pt x="2525" y="2886"/>
                </a:lnTo>
                <a:cubicBezTo>
                  <a:pt x="2519" y="2974"/>
                  <a:pt x="2566" y="3004"/>
                  <a:pt x="2643" y="3004"/>
                </a:cubicBezTo>
                <a:cubicBezTo>
                  <a:pt x="2625" y="3051"/>
                  <a:pt x="2667" y="3069"/>
                  <a:pt x="2690" y="3099"/>
                </a:cubicBezTo>
                <a:cubicBezTo>
                  <a:pt x="2814" y="3235"/>
                  <a:pt x="2939" y="3365"/>
                  <a:pt x="3063" y="3501"/>
                </a:cubicBezTo>
                <a:cubicBezTo>
                  <a:pt x="3092" y="3536"/>
                  <a:pt x="3134" y="3560"/>
                  <a:pt x="3110" y="3637"/>
                </a:cubicBezTo>
                <a:cubicBezTo>
                  <a:pt x="2885" y="3625"/>
                  <a:pt x="2667" y="3583"/>
                  <a:pt x="2448" y="3530"/>
                </a:cubicBezTo>
                <a:cubicBezTo>
                  <a:pt x="2401" y="3518"/>
                  <a:pt x="2377" y="3477"/>
                  <a:pt x="2341" y="3442"/>
                </a:cubicBezTo>
                <a:cubicBezTo>
                  <a:pt x="2229" y="3300"/>
                  <a:pt x="2129" y="3146"/>
                  <a:pt x="2022" y="2998"/>
                </a:cubicBezTo>
                <a:cubicBezTo>
                  <a:pt x="1892" y="2815"/>
                  <a:pt x="1721" y="2697"/>
                  <a:pt x="1502" y="2649"/>
                </a:cubicBezTo>
                <a:cubicBezTo>
                  <a:pt x="1480" y="2644"/>
                  <a:pt x="1457" y="2642"/>
                  <a:pt x="1435" y="2642"/>
                </a:cubicBezTo>
                <a:cubicBezTo>
                  <a:pt x="1320" y="2642"/>
                  <a:pt x="1209" y="2702"/>
                  <a:pt x="1165" y="2791"/>
                </a:cubicBezTo>
                <a:cubicBezTo>
                  <a:pt x="1112" y="2904"/>
                  <a:pt x="1147" y="3022"/>
                  <a:pt x="1254" y="3122"/>
                </a:cubicBezTo>
                <a:cubicBezTo>
                  <a:pt x="1354" y="3223"/>
                  <a:pt x="1472" y="3300"/>
                  <a:pt x="1602" y="3341"/>
                </a:cubicBezTo>
                <a:cubicBezTo>
                  <a:pt x="1863" y="3418"/>
                  <a:pt x="2010" y="3607"/>
                  <a:pt x="2135" y="3826"/>
                </a:cubicBezTo>
                <a:cubicBezTo>
                  <a:pt x="2353" y="3962"/>
                  <a:pt x="2383" y="4204"/>
                  <a:pt x="2501" y="4417"/>
                </a:cubicBezTo>
                <a:cubicBezTo>
                  <a:pt x="2476" y="4421"/>
                  <a:pt x="2452" y="4423"/>
                  <a:pt x="2430" y="4423"/>
                </a:cubicBezTo>
                <a:cubicBezTo>
                  <a:pt x="2361" y="4423"/>
                  <a:pt x="2307" y="4404"/>
                  <a:pt x="2253" y="4382"/>
                </a:cubicBezTo>
                <a:cubicBezTo>
                  <a:pt x="2188" y="4376"/>
                  <a:pt x="2123" y="4370"/>
                  <a:pt x="2064" y="4364"/>
                </a:cubicBezTo>
                <a:cubicBezTo>
                  <a:pt x="2059" y="4364"/>
                  <a:pt x="2054" y="4365"/>
                  <a:pt x="2050" y="4365"/>
                </a:cubicBezTo>
                <a:cubicBezTo>
                  <a:pt x="2004" y="4365"/>
                  <a:pt x="1972" y="4338"/>
                  <a:pt x="1939" y="4311"/>
                </a:cubicBezTo>
                <a:cubicBezTo>
                  <a:pt x="1874" y="4287"/>
                  <a:pt x="1815" y="4263"/>
                  <a:pt x="1756" y="4246"/>
                </a:cubicBezTo>
                <a:cubicBezTo>
                  <a:pt x="1472" y="4157"/>
                  <a:pt x="1230" y="3985"/>
                  <a:pt x="976" y="3838"/>
                </a:cubicBezTo>
                <a:cubicBezTo>
                  <a:pt x="727" y="3696"/>
                  <a:pt x="603" y="3447"/>
                  <a:pt x="497" y="3187"/>
                </a:cubicBezTo>
                <a:cubicBezTo>
                  <a:pt x="414" y="3087"/>
                  <a:pt x="402" y="2963"/>
                  <a:pt x="396" y="2838"/>
                </a:cubicBezTo>
                <a:cubicBezTo>
                  <a:pt x="396" y="2596"/>
                  <a:pt x="485" y="2460"/>
                  <a:pt x="716" y="2389"/>
                </a:cubicBezTo>
                <a:cubicBezTo>
                  <a:pt x="820" y="2359"/>
                  <a:pt x="928" y="2341"/>
                  <a:pt x="1040" y="2341"/>
                </a:cubicBezTo>
                <a:cubicBezTo>
                  <a:pt x="1079" y="2341"/>
                  <a:pt x="1119" y="2343"/>
                  <a:pt x="1159" y="2348"/>
                </a:cubicBezTo>
                <a:cubicBezTo>
                  <a:pt x="1196" y="2343"/>
                  <a:pt x="1233" y="2341"/>
                  <a:pt x="1270" y="2341"/>
                </a:cubicBezTo>
                <a:close/>
                <a:moveTo>
                  <a:pt x="6478" y="2683"/>
                </a:moveTo>
                <a:cubicBezTo>
                  <a:pt x="6507" y="2683"/>
                  <a:pt x="6520" y="2718"/>
                  <a:pt x="6551" y="2797"/>
                </a:cubicBezTo>
                <a:cubicBezTo>
                  <a:pt x="6616" y="2980"/>
                  <a:pt x="6699" y="3158"/>
                  <a:pt x="6858" y="3288"/>
                </a:cubicBezTo>
                <a:cubicBezTo>
                  <a:pt x="6888" y="3306"/>
                  <a:pt x="6906" y="3335"/>
                  <a:pt x="6929" y="3359"/>
                </a:cubicBezTo>
                <a:cubicBezTo>
                  <a:pt x="6977" y="3406"/>
                  <a:pt x="6965" y="3453"/>
                  <a:pt x="6918" y="3489"/>
                </a:cubicBezTo>
                <a:cubicBezTo>
                  <a:pt x="6817" y="3572"/>
                  <a:pt x="6717" y="3660"/>
                  <a:pt x="6598" y="3719"/>
                </a:cubicBezTo>
                <a:cubicBezTo>
                  <a:pt x="5865" y="4104"/>
                  <a:pt x="5085" y="4358"/>
                  <a:pt x="4263" y="4476"/>
                </a:cubicBezTo>
                <a:cubicBezTo>
                  <a:pt x="4241" y="4485"/>
                  <a:pt x="4223" y="4490"/>
                  <a:pt x="4203" y="4490"/>
                </a:cubicBezTo>
                <a:cubicBezTo>
                  <a:pt x="4196" y="4490"/>
                  <a:pt x="4188" y="4490"/>
                  <a:pt x="4180" y="4488"/>
                </a:cubicBezTo>
                <a:lnTo>
                  <a:pt x="4103" y="4488"/>
                </a:lnTo>
                <a:cubicBezTo>
                  <a:pt x="3997" y="4488"/>
                  <a:pt x="3997" y="4405"/>
                  <a:pt x="3985" y="4334"/>
                </a:cubicBezTo>
                <a:cubicBezTo>
                  <a:pt x="3932" y="4216"/>
                  <a:pt x="3879" y="4098"/>
                  <a:pt x="3825" y="3980"/>
                </a:cubicBezTo>
                <a:cubicBezTo>
                  <a:pt x="3772" y="3926"/>
                  <a:pt x="3695" y="3867"/>
                  <a:pt x="3731" y="3790"/>
                </a:cubicBezTo>
                <a:cubicBezTo>
                  <a:pt x="3746" y="3758"/>
                  <a:pt x="3778" y="3750"/>
                  <a:pt x="3815" y="3750"/>
                </a:cubicBezTo>
                <a:cubicBezTo>
                  <a:pt x="3846" y="3750"/>
                  <a:pt x="3880" y="3756"/>
                  <a:pt x="3909" y="3756"/>
                </a:cubicBezTo>
                <a:cubicBezTo>
                  <a:pt x="3915" y="3756"/>
                  <a:pt x="3921" y="3755"/>
                  <a:pt x="3926" y="3755"/>
                </a:cubicBezTo>
                <a:cubicBezTo>
                  <a:pt x="3928" y="3753"/>
                  <a:pt x="3930" y="3752"/>
                  <a:pt x="3932" y="3752"/>
                </a:cubicBezTo>
                <a:cubicBezTo>
                  <a:pt x="3936" y="3752"/>
                  <a:pt x="3940" y="3755"/>
                  <a:pt x="3944" y="3755"/>
                </a:cubicBezTo>
                <a:cubicBezTo>
                  <a:pt x="4026" y="3737"/>
                  <a:pt x="4115" y="3719"/>
                  <a:pt x="4198" y="3702"/>
                </a:cubicBezTo>
                <a:cubicBezTo>
                  <a:pt x="4399" y="3660"/>
                  <a:pt x="4612" y="3648"/>
                  <a:pt x="4807" y="3560"/>
                </a:cubicBezTo>
                <a:cubicBezTo>
                  <a:pt x="5215" y="3377"/>
                  <a:pt x="5629" y="3193"/>
                  <a:pt x="6013" y="2957"/>
                </a:cubicBezTo>
                <a:cubicBezTo>
                  <a:pt x="6137" y="2880"/>
                  <a:pt x="6261" y="2809"/>
                  <a:pt x="6380" y="2732"/>
                </a:cubicBezTo>
                <a:cubicBezTo>
                  <a:pt x="6429" y="2700"/>
                  <a:pt x="6457" y="2683"/>
                  <a:pt x="6478" y="2683"/>
                </a:cubicBezTo>
                <a:close/>
                <a:moveTo>
                  <a:pt x="2566" y="3696"/>
                </a:moveTo>
                <a:cubicBezTo>
                  <a:pt x="2773" y="3714"/>
                  <a:pt x="2974" y="3737"/>
                  <a:pt x="3181" y="3767"/>
                </a:cubicBezTo>
                <a:cubicBezTo>
                  <a:pt x="3234" y="3773"/>
                  <a:pt x="3287" y="3784"/>
                  <a:pt x="3323" y="3832"/>
                </a:cubicBezTo>
                <a:cubicBezTo>
                  <a:pt x="3471" y="4021"/>
                  <a:pt x="3630" y="4198"/>
                  <a:pt x="3743" y="4411"/>
                </a:cubicBezTo>
                <a:cubicBezTo>
                  <a:pt x="3796" y="4500"/>
                  <a:pt x="3784" y="4523"/>
                  <a:pt x="3672" y="4523"/>
                </a:cubicBezTo>
                <a:cubicBezTo>
                  <a:pt x="3447" y="4518"/>
                  <a:pt x="3216" y="4500"/>
                  <a:pt x="2992" y="4494"/>
                </a:cubicBezTo>
                <a:cubicBezTo>
                  <a:pt x="2933" y="4488"/>
                  <a:pt x="2897" y="4464"/>
                  <a:pt x="2874" y="4405"/>
                </a:cubicBezTo>
                <a:cubicBezTo>
                  <a:pt x="2791" y="4169"/>
                  <a:pt x="2684" y="3938"/>
                  <a:pt x="2537" y="3731"/>
                </a:cubicBezTo>
                <a:cubicBezTo>
                  <a:pt x="2548" y="3719"/>
                  <a:pt x="2554" y="3708"/>
                  <a:pt x="2566" y="3696"/>
                </a:cubicBezTo>
                <a:close/>
                <a:moveTo>
                  <a:pt x="14111" y="4576"/>
                </a:moveTo>
                <a:cubicBezTo>
                  <a:pt x="14132" y="4576"/>
                  <a:pt x="14148" y="4580"/>
                  <a:pt x="14148" y="4606"/>
                </a:cubicBezTo>
                <a:cubicBezTo>
                  <a:pt x="14148" y="4644"/>
                  <a:pt x="14122" y="4648"/>
                  <a:pt x="14096" y="4648"/>
                </a:cubicBezTo>
                <a:cubicBezTo>
                  <a:pt x="14090" y="4648"/>
                  <a:pt x="14083" y="4648"/>
                  <a:pt x="14077" y="4648"/>
                </a:cubicBezTo>
                <a:cubicBezTo>
                  <a:pt x="14083" y="4624"/>
                  <a:pt x="14089" y="4600"/>
                  <a:pt x="14089" y="4577"/>
                </a:cubicBezTo>
                <a:cubicBezTo>
                  <a:pt x="14097" y="4577"/>
                  <a:pt x="14104" y="4576"/>
                  <a:pt x="14111" y="4576"/>
                </a:cubicBezTo>
                <a:close/>
                <a:moveTo>
                  <a:pt x="13149" y="4648"/>
                </a:moveTo>
                <a:cubicBezTo>
                  <a:pt x="13161" y="4648"/>
                  <a:pt x="13179" y="4659"/>
                  <a:pt x="13179" y="4665"/>
                </a:cubicBezTo>
                <a:cubicBezTo>
                  <a:pt x="13179" y="4689"/>
                  <a:pt x="13167" y="4695"/>
                  <a:pt x="13149" y="4695"/>
                </a:cubicBezTo>
                <a:cubicBezTo>
                  <a:pt x="13137" y="4689"/>
                  <a:pt x="13131" y="4677"/>
                  <a:pt x="13126" y="4665"/>
                </a:cubicBezTo>
                <a:cubicBezTo>
                  <a:pt x="13131" y="4659"/>
                  <a:pt x="13143" y="4648"/>
                  <a:pt x="13149" y="4648"/>
                </a:cubicBezTo>
                <a:close/>
                <a:moveTo>
                  <a:pt x="13903" y="4647"/>
                </a:moveTo>
                <a:cubicBezTo>
                  <a:pt x="13952" y="4647"/>
                  <a:pt x="13936" y="4696"/>
                  <a:pt x="13953" y="4725"/>
                </a:cubicBezTo>
                <a:cubicBezTo>
                  <a:pt x="13930" y="4725"/>
                  <a:pt x="13906" y="4730"/>
                  <a:pt x="13882" y="4730"/>
                </a:cubicBezTo>
                <a:cubicBezTo>
                  <a:pt x="13871" y="4725"/>
                  <a:pt x="13859" y="4719"/>
                  <a:pt x="13847" y="4719"/>
                </a:cubicBezTo>
                <a:cubicBezTo>
                  <a:pt x="13853" y="4689"/>
                  <a:pt x="13853" y="4654"/>
                  <a:pt x="13894" y="4648"/>
                </a:cubicBezTo>
                <a:cubicBezTo>
                  <a:pt x="13897" y="4647"/>
                  <a:pt x="13900" y="4647"/>
                  <a:pt x="13903" y="4647"/>
                </a:cubicBezTo>
                <a:close/>
                <a:moveTo>
                  <a:pt x="13764" y="4571"/>
                </a:moveTo>
                <a:cubicBezTo>
                  <a:pt x="13788" y="4612"/>
                  <a:pt x="13817" y="4654"/>
                  <a:pt x="13746" y="4689"/>
                </a:cubicBezTo>
                <a:cubicBezTo>
                  <a:pt x="13717" y="4707"/>
                  <a:pt x="13717" y="4730"/>
                  <a:pt x="13723" y="4766"/>
                </a:cubicBezTo>
                <a:cubicBezTo>
                  <a:pt x="13681" y="4772"/>
                  <a:pt x="13646" y="4772"/>
                  <a:pt x="13604" y="4772"/>
                </a:cubicBezTo>
                <a:cubicBezTo>
                  <a:pt x="13599" y="4689"/>
                  <a:pt x="13711" y="4665"/>
                  <a:pt x="13699" y="4583"/>
                </a:cubicBezTo>
                <a:cubicBezTo>
                  <a:pt x="13717" y="4583"/>
                  <a:pt x="13740" y="4577"/>
                  <a:pt x="13758" y="4571"/>
                </a:cubicBezTo>
                <a:close/>
                <a:moveTo>
                  <a:pt x="14061" y="4687"/>
                </a:moveTo>
                <a:cubicBezTo>
                  <a:pt x="14066" y="4687"/>
                  <a:pt x="14072" y="4688"/>
                  <a:pt x="14077" y="4689"/>
                </a:cubicBezTo>
                <a:cubicBezTo>
                  <a:pt x="14058" y="4761"/>
                  <a:pt x="14044" y="4789"/>
                  <a:pt x="14016" y="4789"/>
                </a:cubicBezTo>
                <a:cubicBezTo>
                  <a:pt x="14001" y="4789"/>
                  <a:pt x="13981" y="4781"/>
                  <a:pt x="13953" y="4766"/>
                </a:cubicBezTo>
                <a:cubicBezTo>
                  <a:pt x="13953" y="4754"/>
                  <a:pt x="13953" y="4736"/>
                  <a:pt x="13959" y="4725"/>
                </a:cubicBezTo>
                <a:cubicBezTo>
                  <a:pt x="13995" y="4719"/>
                  <a:pt x="14023" y="4687"/>
                  <a:pt x="14061" y="4687"/>
                </a:cubicBezTo>
                <a:close/>
                <a:moveTo>
                  <a:pt x="17370" y="4879"/>
                </a:moveTo>
                <a:cubicBezTo>
                  <a:pt x="17381" y="4879"/>
                  <a:pt x="17391" y="4885"/>
                  <a:pt x="17400" y="4902"/>
                </a:cubicBezTo>
                <a:cubicBezTo>
                  <a:pt x="17412" y="4926"/>
                  <a:pt x="17382" y="4943"/>
                  <a:pt x="17353" y="4949"/>
                </a:cubicBezTo>
                <a:cubicBezTo>
                  <a:pt x="17345" y="4955"/>
                  <a:pt x="17336" y="4957"/>
                  <a:pt x="17328" y="4957"/>
                </a:cubicBezTo>
                <a:cubicBezTo>
                  <a:pt x="17318" y="4957"/>
                  <a:pt x="17309" y="4953"/>
                  <a:pt x="17306" y="4943"/>
                </a:cubicBezTo>
                <a:cubicBezTo>
                  <a:pt x="17300" y="4937"/>
                  <a:pt x="17317" y="4920"/>
                  <a:pt x="17323" y="4908"/>
                </a:cubicBezTo>
                <a:cubicBezTo>
                  <a:pt x="17338" y="4894"/>
                  <a:pt x="17354" y="4879"/>
                  <a:pt x="17370" y="4879"/>
                </a:cubicBezTo>
                <a:close/>
                <a:moveTo>
                  <a:pt x="17384" y="4138"/>
                </a:moveTo>
                <a:cubicBezTo>
                  <a:pt x="17522" y="4138"/>
                  <a:pt x="17661" y="4144"/>
                  <a:pt x="17802" y="4157"/>
                </a:cubicBezTo>
                <a:cubicBezTo>
                  <a:pt x="17785" y="4246"/>
                  <a:pt x="17731" y="4299"/>
                  <a:pt x="17690" y="4352"/>
                </a:cubicBezTo>
                <a:cubicBezTo>
                  <a:pt x="17495" y="4624"/>
                  <a:pt x="17264" y="4855"/>
                  <a:pt x="17004" y="5073"/>
                </a:cubicBezTo>
                <a:cubicBezTo>
                  <a:pt x="16614" y="5399"/>
                  <a:pt x="16165" y="5594"/>
                  <a:pt x="15662" y="5659"/>
                </a:cubicBezTo>
                <a:cubicBezTo>
                  <a:pt x="15611" y="5666"/>
                  <a:pt x="15559" y="5670"/>
                  <a:pt x="15507" y="5670"/>
                </a:cubicBezTo>
                <a:cubicBezTo>
                  <a:pt x="15391" y="5670"/>
                  <a:pt x="15274" y="5650"/>
                  <a:pt x="15159" y="5605"/>
                </a:cubicBezTo>
                <a:cubicBezTo>
                  <a:pt x="14982" y="5535"/>
                  <a:pt x="14929" y="5404"/>
                  <a:pt x="15018" y="5233"/>
                </a:cubicBezTo>
                <a:cubicBezTo>
                  <a:pt x="15177" y="4920"/>
                  <a:pt x="15396" y="4659"/>
                  <a:pt x="15721" y="4506"/>
                </a:cubicBezTo>
                <a:cubicBezTo>
                  <a:pt x="16252" y="4252"/>
                  <a:pt x="16802" y="4138"/>
                  <a:pt x="17384" y="4138"/>
                </a:cubicBezTo>
                <a:close/>
                <a:moveTo>
                  <a:pt x="16194" y="5653"/>
                </a:moveTo>
                <a:cubicBezTo>
                  <a:pt x="16212" y="5659"/>
                  <a:pt x="16230" y="5665"/>
                  <a:pt x="16230" y="5688"/>
                </a:cubicBezTo>
                <a:cubicBezTo>
                  <a:pt x="16230" y="5718"/>
                  <a:pt x="16206" y="5730"/>
                  <a:pt x="16182" y="5730"/>
                </a:cubicBezTo>
                <a:cubicBezTo>
                  <a:pt x="16178" y="5730"/>
                  <a:pt x="16175" y="5731"/>
                  <a:pt x="16171" y="5731"/>
                </a:cubicBezTo>
                <a:cubicBezTo>
                  <a:pt x="16147" y="5731"/>
                  <a:pt x="16130" y="5714"/>
                  <a:pt x="16135" y="5688"/>
                </a:cubicBezTo>
                <a:cubicBezTo>
                  <a:pt x="16141" y="5665"/>
                  <a:pt x="16165" y="5653"/>
                  <a:pt x="16194" y="5653"/>
                </a:cubicBezTo>
                <a:close/>
                <a:moveTo>
                  <a:pt x="15174" y="5728"/>
                </a:moveTo>
                <a:cubicBezTo>
                  <a:pt x="15189" y="5728"/>
                  <a:pt x="15201" y="5740"/>
                  <a:pt x="15201" y="5759"/>
                </a:cubicBezTo>
                <a:cubicBezTo>
                  <a:pt x="15195" y="5789"/>
                  <a:pt x="15171" y="5801"/>
                  <a:pt x="15148" y="5801"/>
                </a:cubicBezTo>
                <a:cubicBezTo>
                  <a:pt x="15130" y="5801"/>
                  <a:pt x="15106" y="5789"/>
                  <a:pt x="15112" y="5771"/>
                </a:cubicBezTo>
                <a:cubicBezTo>
                  <a:pt x="15118" y="5741"/>
                  <a:pt x="15142" y="5730"/>
                  <a:pt x="15165" y="5730"/>
                </a:cubicBezTo>
                <a:cubicBezTo>
                  <a:pt x="15168" y="5729"/>
                  <a:pt x="15171" y="5728"/>
                  <a:pt x="15174" y="5728"/>
                </a:cubicBezTo>
                <a:close/>
                <a:moveTo>
                  <a:pt x="15420" y="5984"/>
                </a:moveTo>
                <a:cubicBezTo>
                  <a:pt x="15425" y="5996"/>
                  <a:pt x="15443" y="6002"/>
                  <a:pt x="15443" y="6007"/>
                </a:cubicBezTo>
                <a:cubicBezTo>
                  <a:pt x="15437" y="6031"/>
                  <a:pt x="15425" y="6043"/>
                  <a:pt x="15402" y="6043"/>
                </a:cubicBezTo>
                <a:cubicBezTo>
                  <a:pt x="15396" y="6043"/>
                  <a:pt x="15384" y="6025"/>
                  <a:pt x="15384" y="6019"/>
                </a:cubicBezTo>
                <a:cubicBezTo>
                  <a:pt x="15384" y="5996"/>
                  <a:pt x="15396" y="5984"/>
                  <a:pt x="15420" y="5984"/>
                </a:cubicBezTo>
                <a:close/>
                <a:moveTo>
                  <a:pt x="3104" y="4618"/>
                </a:moveTo>
                <a:cubicBezTo>
                  <a:pt x="3146" y="4618"/>
                  <a:pt x="3187" y="4621"/>
                  <a:pt x="3228" y="4624"/>
                </a:cubicBezTo>
                <a:cubicBezTo>
                  <a:pt x="3324" y="4628"/>
                  <a:pt x="3423" y="4642"/>
                  <a:pt x="3518" y="4642"/>
                </a:cubicBezTo>
                <a:cubicBezTo>
                  <a:pt x="3552" y="4642"/>
                  <a:pt x="3586" y="4641"/>
                  <a:pt x="3619" y="4636"/>
                </a:cubicBezTo>
                <a:cubicBezTo>
                  <a:pt x="3672" y="4629"/>
                  <a:pt x="3714" y="4625"/>
                  <a:pt x="3748" y="4625"/>
                </a:cubicBezTo>
                <a:cubicBezTo>
                  <a:pt x="3867" y="4625"/>
                  <a:pt x="3888" y="4678"/>
                  <a:pt x="3985" y="4866"/>
                </a:cubicBezTo>
                <a:cubicBezTo>
                  <a:pt x="4009" y="4914"/>
                  <a:pt x="4021" y="4961"/>
                  <a:pt x="4032" y="5014"/>
                </a:cubicBezTo>
                <a:cubicBezTo>
                  <a:pt x="4103" y="5339"/>
                  <a:pt x="4168" y="5665"/>
                  <a:pt x="4109" y="6002"/>
                </a:cubicBezTo>
                <a:cubicBezTo>
                  <a:pt x="4092" y="6138"/>
                  <a:pt x="4080" y="6274"/>
                  <a:pt x="4062" y="6410"/>
                </a:cubicBezTo>
                <a:cubicBezTo>
                  <a:pt x="3991" y="6888"/>
                  <a:pt x="3861" y="7356"/>
                  <a:pt x="3607" y="7775"/>
                </a:cubicBezTo>
                <a:cubicBezTo>
                  <a:pt x="3542" y="7894"/>
                  <a:pt x="3453" y="8000"/>
                  <a:pt x="3376" y="8112"/>
                </a:cubicBezTo>
                <a:cubicBezTo>
                  <a:pt x="3347" y="8157"/>
                  <a:pt x="3310" y="8180"/>
                  <a:pt x="3268" y="8180"/>
                </a:cubicBezTo>
                <a:cubicBezTo>
                  <a:pt x="3243" y="8180"/>
                  <a:pt x="3216" y="8171"/>
                  <a:pt x="3187" y="8154"/>
                </a:cubicBezTo>
                <a:cubicBezTo>
                  <a:pt x="3057" y="8077"/>
                  <a:pt x="2921" y="8024"/>
                  <a:pt x="2779" y="7970"/>
                </a:cubicBezTo>
                <a:cubicBezTo>
                  <a:pt x="2684" y="7935"/>
                  <a:pt x="2678" y="7876"/>
                  <a:pt x="2708" y="7787"/>
                </a:cubicBezTo>
                <a:cubicBezTo>
                  <a:pt x="2826" y="7415"/>
                  <a:pt x="2939" y="7036"/>
                  <a:pt x="3004" y="6652"/>
                </a:cubicBezTo>
                <a:cubicBezTo>
                  <a:pt x="3110" y="6025"/>
                  <a:pt x="3140" y="5404"/>
                  <a:pt x="2992" y="4784"/>
                </a:cubicBezTo>
                <a:cubicBezTo>
                  <a:pt x="2980" y="4736"/>
                  <a:pt x="2956" y="4683"/>
                  <a:pt x="2980" y="4630"/>
                </a:cubicBezTo>
                <a:cubicBezTo>
                  <a:pt x="3021" y="4621"/>
                  <a:pt x="3063" y="4618"/>
                  <a:pt x="3104" y="4618"/>
                </a:cubicBezTo>
                <a:close/>
                <a:moveTo>
                  <a:pt x="2643" y="8140"/>
                </a:moveTo>
                <a:cubicBezTo>
                  <a:pt x="2707" y="8140"/>
                  <a:pt x="2792" y="8193"/>
                  <a:pt x="2927" y="8290"/>
                </a:cubicBezTo>
                <a:cubicBezTo>
                  <a:pt x="2950" y="8307"/>
                  <a:pt x="2968" y="8325"/>
                  <a:pt x="2992" y="8337"/>
                </a:cubicBezTo>
                <a:cubicBezTo>
                  <a:pt x="3063" y="8384"/>
                  <a:pt x="3057" y="8437"/>
                  <a:pt x="3004" y="8503"/>
                </a:cubicBezTo>
                <a:cubicBezTo>
                  <a:pt x="2939" y="8591"/>
                  <a:pt x="2856" y="8668"/>
                  <a:pt x="2773" y="8739"/>
                </a:cubicBezTo>
                <a:cubicBezTo>
                  <a:pt x="2608" y="8875"/>
                  <a:pt x="2436" y="8993"/>
                  <a:pt x="2241" y="9082"/>
                </a:cubicBezTo>
                <a:cubicBezTo>
                  <a:pt x="2205" y="9029"/>
                  <a:pt x="2235" y="8993"/>
                  <a:pt x="2247" y="8958"/>
                </a:cubicBezTo>
                <a:cubicBezTo>
                  <a:pt x="2312" y="8786"/>
                  <a:pt x="2377" y="8615"/>
                  <a:pt x="2436" y="8443"/>
                </a:cubicBezTo>
                <a:cubicBezTo>
                  <a:pt x="2510" y="8234"/>
                  <a:pt x="2558" y="8140"/>
                  <a:pt x="2643" y="8140"/>
                </a:cubicBezTo>
                <a:close/>
                <a:moveTo>
                  <a:pt x="3814" y="9129"/>
                </a:moveTo>
                <a:cubicBezTo>
                  <a:pt x="3825" y="9135"/>
                  <a:pt x="3843" y="9141"/>
                  <a:pt x="3843" y="9147"/>
                </a:cubicBezTo>
                <a:cubicBezTo>
                  <a:pt x="3849" y="9159"/>
                  <a:pt x="3837" y="9177"/>
                  <a:pt x="3831" y="9182"/>
                </a:cubicBezTo>
                <a:cubicBezTo>
                  <a:pt x="3828" y="9183"/>
                  <a:pt x="3825" y="9184"/>
                  <a:pt x="3822" y="9184"/>
                </a:cubicBezTo>
                <a:cubicBezTo>
                  <a:pt x="3808" y="9184"/>
                  <a:pt x="3796" y="9172"/>
                  <a:pt x="3796" y="9153"/>
                </a:cubicBezTo>
                <a:cubicBezTo>
                  <a:pt x="3796" y="9147"/>
                  <a:pt x="3808" y="9141"/>
                  <a:pt x="3814" y="9129"/>
                </a:cubicBezTo>
                <a:close/>
                <a:moveTo>
                  <a:pt x="1799" y="8028"/>
                </a:moveTo>
                <a:cubicBezTo>
                  <a:pt x="1828" y="8028"/>
                  <a:pt x="1857" y="8028"/>
                  <a:pt x="1886" y="8030"/>
                </a:cubicBezTo>
                <a:cubicBezTo>
                  <a:pt x="1975" y="8030"/>
                  <a:pt x="2058" y="8030"/>
                  <a:pt x="2146" y="8041"/>
                </a:cubicBezTo>
                <a:cubicBezTo>
                  <a:pt x="2271" y="8053"/>
                  <a:pt x="2288" y="8077"/>
                  <a:pt x="2241" y="8183"/>
                </a:cubicBezTo>
                <a:cubicBezTo>
                  <a:pt x="2105" y="8497"/>
                  <a:pt x="1999" y="8822"/>
                  <a:pt x="1910" y="9147"/>
                </a:cubicBezTo>
                <a:cubicBezTo>
                  <a:pt x="1892" y="9224"/>
                  <a:pt x="1851" y="9259"/>
                  <a:pt x="1786" y="9283"/>
                </a:cubicBezTo>
                <a:cubicBezTo>
                  <a:pt x="1437" y="9419"/>
                  <a:pt x="1070" y="9490"/>
                  <a:pt x="704" y="9555"/>
                </a:cubicBezTo>
                <a:cubicBezTo>
                  <a:pt x="675" y="9559"/>
                  <a:pt x="645" y="9562"/>
                  <a:pt x="616" y="9562"/>
                </a:cubicBezTo>
                <a:cubicBezTo>
                  <a:pt x="561" y="9562"/>
                  <a:pt x="505" y="9552"/>
                  <a:pt x="455" y="9525"/>
                </a:cubicBezTo>
                <a:cubicBezTo>
                  <a:pt x="231" y="9413"/>
                  <a:pt x="154" y="9135"/>
                  <a:pt x="308" y="8899"/>
                </a:cubicBezTo>
                <a:cubicBezTo>
                  <a:pt x="659" y="8349"/>
                  <a:pt x="1140" y="8028"/>
                  <a:pt x="1799" y="8028"/>
                </a:cubicBezTo>
                <a:close/>
                <a:moveTo>
                  <a:pt x="4009" y="9756"/>
                </a:moveTo>
                <a:cubicBezTo>
                  <a:pt x="4025" y="9799"/>
                  <a:pt x="4026" y="9846"/>
                  <a:pt x="3983" y="9846"/>
                </a:cubicBezTo>
                <a:cubicBezTo>
                  <a:pt x="3978" y="9846"/>
                  <a:pt x="3973" y="9846"/>
                  <a:pt x="3967" y="9845"/>
                </a:cubicBezTo>
                <a:cubicBezTo>
                  <a:pt x="3920" y="9839"/>
                  <a:pt x="3938" y="9791"/>
                  <a:pt x="3950" y="9756"/>
                </a:cubicBezTo>
                <a:close/>
                <a:moveTo>
                  <a:pt x="1637" y="9864"/>
                </a:moveTo>
                <a:cubicBezTo>
                  <a:pt x="1641" y="9864"/>
                  <a:pt x="1641" y="9867"/>
                  <a:pt x="1638" y="9874"/>
                </a:cubicBezTo>
                <a:cubicBezTo>
                  <a:pt x="1632" y="9874"/>
                  <a:pt x="1632" y="9874"/>
                  <a:pt x="1626" y="9868"/>
                </a:cubicBezTo>
                <a:cubicBezTo>
                  <a:pt x="1631" y="9866"/>
                  <a:pt x="1635" y="9864"/>
                  <a:pt x="1637" y="9864"/>
                </a:cubicBezTo>
                <a:close/>
                <a:moveTo>
                  <a:pt x="4063" y="9880"/>
                </a:moveTo>
                <a:cubicBezTo>
                  <a:pt x="4074" y="9880"/>
                  <a:pt x="4084" y="9886"/>
                  <a:pt x="4092" y="9898"/>
                </a:cubicBezTo>
                <a:cubicBezTo>
                  <a:pt x="4103" y="9927"/>
                  <a:pt x="4109" y="9963"/>
                  <a:pt x="4086" y="9987"/>
                </a:cubicBezTo>
                <a:cubicBezTo>
                  <a:pt x="4078" y="9994"/>
                  <a:pt x="4070" y="9998"/>
                  <a:pt x="4062" y="9998"/>
                </a:cubicBezTo>
                <a:cubicBezTo>
                  <a:pt x="4047" y="9998"/>
                  <a:pt x="4034" y="9985"/>
                  <a:pt x="4026" y="9969"/>
                </a:cubicBezTo>
                <a:cubicBezTo>
                  <a:pt x="4009" y="9939"/>
                  <a:pt x="4015" y="9910"/>
                  <a:pt x="4044" y="9886"/>
                </a:cubicBezTo>
                <a:cubicBezTo>
                  <a:pt x="4050" y="9882"/>
                  <a:pt x="4057" y="9880"/>
                  <a:pt x="4063" y="9880"/>
                </a:cubicBezTo>
                <a:close/>
                <a:moveTo>
                  <a:pt x="3991" y="10063"/>
                </a:moveTo>
                <a:cubicBezTo>
                  <a:pt x="3997" y="10063"/>
                  <a:pt x="4015" y="10069"/>
                  <a:pt x="4015" y="10075"/>
                </a:cubicBezTo>
                <a:cubicBezTo>
                  <a:pt x="4015" y="10093"/>
                  <a:pt x="4015" y="10111"/>
                  <a:pt x="4009" y="10122"/>
                </a:cubicBezTo>
                <a:cubicBezTo>
                  <a:pt x="4003" y="10134"/>
                  <a:pt x="3991" y="10140"/>
                  <a:pt x="3985" y="10146"/>
                </a:cubicBezTo>
                <a:cubicBezTo>
                  <a:pt x="3985" y="10134"/>
                  <a:pt x="3985" y="10122"/>
                  <a:pt x="3985" y="10117"/>
                </a:cubicBezTo>
                <a:cubicBezTo>
                  <a:pt x="3985" y="10099"/>
                  <a:pt x="3991" y="10081"/>
                  <a:pt x="3991" y="10063"/>
                </a:cubicBezTo>
                <a:close/>
                <a:moveTo>
                  <a:pt x="4044" y="10359"/>
                </a:moveTo>
                <a:cubicBezTo>
                  <a:pt x="4068" y="10359"/>
                  <a:pt x="4074" y="10377"/>
                  <a:pt x="4080" y="10394"/>
                </a:cubicBezTo>
                <a:cubicBezTo>
                  <a:pt x="4075" y="10413"/>
                  <a:pt x="4064" y="10420"/>
                  <a:pt x="4051" y="10420"/>
                </a:cubicBezTo>
                <a:cubicBezTo>
                  <a:pt x="4047" y="10420"/>
                  <a:pt x="4042" y="10419"/>
                  <a:pt x="4038" y="10418"/>
                </a:cubicBezTo>
                <a:cubicBezTo>
                  <a:pt x="4032" y="10418"/>
                  <a:pt x="4026" y="10400"/>
                  <a:pt x="4026" y="10389"/>
                </a:cubicBezTo>
                <a:cubicBezTo>
                  <a:pt x="4026" y="10377"/>
                  <a:pt x="4038" y="10365"/>
                  <a:pt x="4044" y="10359"/>
                </a:cubicBezTo>
                <a:close/>
                <a:moveTo>
                  <a:pt x="4011" y="10665"/>
                </a:moveTo>
                <a:cubicBezTo>
                  <a:pt x="4024" y="10665"/>
                  <a:pt x="4033" y="10676"/>
                  <a:pt x="4038" y="10696"/>
                </a:cubicBezTo>
                <a:cubicBezTo>
                  <a:pt x="4038" y="10714"/>
                  <a:pt x="4026" y="10726"/>
                  <a:pt x="4009" y="10726"/>
                </a:cubicBezTo>
                <a:cubicBezTo>
                  <a:pt x="3997" y="10726"/>
                  <a:pt x="3979" y="10714"/>
                  <a:pt x="3979" y="10708"/>
                </a:cubicBezTo>
                <a:cubicBezTo>
                  <a:pt x="3985" y="10696"/>
                  <a:pt x="3991" y="10672"/>
                  <a:pt x="4003" y="10666"/>
                </a:cubicBezTo>
                <a:cubicBezTo>
                  <a:pt x="4006" y="10665"/>
                  <a:pt x="4009" y="10665"/>
                  <a:pt x="4011" y="10665"/>
                </a:cubicBezTo>
                <a:close/>
                <a:moveTo>
                  <a:pt x="6046" y="11494"/>
                </a:moveTo>
                <a:cubicBezTo>
                  <a:pt x="6052" y="11494"/>
                  <a:pt x="6059" y="11496"/>
                  <a:pt x="6066" y="11500"/>
                </a:cubicBezTo>
                <a:cubicBezTo>
                  <a:pt x="6084" y="11512"/>
                  <a:pt x="6090" y="11536"/>
                  <a:pt x="6102" y="11559"/>
                </a:cubicBezTo>
                <a:cubicBezTo>
                  <a:pt x="6084" y="11559"/>
                  <a:pt x="6066" y="11559"/>
                  <a:pt x="6048" y="11565"/>
                </a:cubicBezTo>
                <a:cubicBezTo>
                  <a:pt x="6031" y="11565"/>
                  <a:pt x="6007" y="11559"/>
                  <a:pt x="6013" y="11536"/>
                </a:cubicBezTo>
                <a:cubicBezTo>
                  <a:pt x="6013" y="11513"/>
                  <a:pt x="6027" y="11494"/>
                  <a:pt x="6046" y="11494"/>
                </a:cubicBezTo>
                <a:close/>
                <a:moveTo>
                  <a:pt x="6108" y="11559"/>
                </a:moveTo>
                <a:lnTo>
                  <a:pt x="6108" y="11559"/>
                </a:lnTo>
                <a:cubicBezTo>
                  <a:pt x="6125" y="11565"/>
                  <a:pt x="6143" y="11565"/>
                  <a:pt x="6161" y="11565"/>
                </a:cubicBezTo>
                <a:cubicBezTo>
                  <a:pt x="6179" y="11565"/>
                  <a:pt x="6202" y="11565"/>
                  <a:pt x="6202" y="11595"/>
                </a:cubicBezTo>
                <a:cubicBezTo>
                  <a:pt x="6202" y="11606"/>
                  <a:pt x="6190" y="11618"/>
                  <a:pt x="6184" y="11624"/>
                </a:cubicBezTo>
                <a:cubicBezTo>
                  <a:pt x="6177" y="11628"/>
                  <a:pt x="6169" y="11630"/>
                  <a:pt x="6163" y="11630"/>
                </a:cubicBezTo>
                <a:cubicBezTo>
                  <a:pt x="6150" y="11630"/>
                  <a:pt x="6139" y="11622"/>
                  <a:pt x="6131" y="11606"/>
                </a:cubicBezTo>
                <a:cubicBezTo>
                  <a:pt x="6125" y="11595"/>
                  <a:pt x="6114" y="11577"/>
                  <a:pt x="6108" y="11559"/>
                </a:cubicBezTo>
                <a:close/>
                <a:moveTo>
                  <a:pt x="6415" y="11891"/>
                </a:moveTo>
                <a:cubicBezTo>
                  <a:pt x="6428" y="11891"/>
                  <a:pt x="6436" y="11901"/>
                  <a:pt x="6445" y="11914"/>
                </a:cubicBezTo>
                <a:cubicBezTo>
                  <a:pt x="6451" y="11932"/>
                  <a:pt x="6451" y="11938"/>
                  <a:pt x="6433" y="11943"/>
                </a:cubicBezTo>
                <a:cubicBezTo>
                  <a:pt x="6427" y="11948"/>
                  <a:pt x="6420" y="11950"/>
                  <a:pt x="6414" y="11950"/>
                </a:cubicBezTo>
                <a:cubicBezTo>
                  <a:pt x="6403" y="11950"/>
                  <a:pt x="6393" y="11943"/>
                  <a:pt x="6385" y="11932"/>
                </a:cubicBezTo>
                <a:cubicBezTo>
                  <a:pt x="6391" y="11920"/>
                  <a:pt x="6391" y="11902"/>
                  <a:pt x="6397" y="11896"/>
                </a:cubicBezTo>
                <a:cubicBezTo>
                  <a:pt x="6404" y="11893"/>
                  <a:pt x="6410" y="11891"/>
                  <a:pt x="6415" y="11891"/>
                </a:cubicBezTo>
                <a:close/>
                <a:moveTo>
                  <a:pt x="6504" y="12038"/>
                </a:moveTo>
                <a:cubicBezTo>
                  <a:pt x="6527" y="12050"/>
                  <a:pt x="6533" y="12062"/>
                  <a:pt x="6527" y="12085"/>
                </a:cubicBezTo>
                <a:cubicBezTo>
                  <a:pt x="6524" y="12097"/>
                  <a:pt x="6518" y="12101"/>
                  <a:pt x="6509" y="12101"/>
                </a:cubicBezTo>
                <a:cubicBezTo>
                  <a:pt x="6504" y="12101"/>
                  <a:pt x="6498" y="12099"/>
                  <a:pt x="6492" y="12097"/>
                </a:cubicBezTo>
                <a:cubicBezTo>
                  <a:pt x="6474" y="12085"/>
                  <a:pt x="6462" y="12074"/>
                  <a:pt x="6474" y="12050"/>
                </a:cubicBezTo>
                <a:cubicBezTo>
                  <a:pt x="6474" y="12044"/>
                  <a:pt x="6492" y="12044"/>
                  <a:pt x="6504" y="12038"/>
                </a:cubicBezTo>
                <a:close/>
                <a:moveTo>
                  <a:pt x="6563" y="12204"/>
                </a:moveTo>
                <a:cubicBezTo>
                  <a:pt x="6581" y="12204"/>
                  <a:pt x="6592" y="12215"/>
                  <a:pt x="6592" y="12239"/>
                </a:cubicBezTo>
                <a:cubicBezTo>
                  <a:pt x="6587" y="12245"/>
                  <a:pt x="6575" y="12257"/>
                  <a:pt x="6569" y="12257"/>
                </a:cubicBezTo>
                <a:cubicBezTo>
                  <a:pt x="6566" y="12258"/>
                  <a:pt x="6563" y="12258"/>
                  <a:pt x="6560" y="12258"/>
                </a:cubicBezTo>
                <a:cubicBezTo>
                  <a:pt x="6542" y="12258"/>
                  <a:pt x="6534" y="12243"/>
                  <a:pt x="6539" y="12227"/>
                </a:cubicBezTo>
                <a:cubicBezTo>
                  <a:pt x="6539" y="12215"/>
                  <a:pt x="6551" y="12204"/>
                  <a:pt x="6563" y="12204"/>
                </a:cubicBezTo>
                <a:close/>
                <a:moveTo>
                  <a:pt x="6646" y="12635"/>
                </a:moveTo>
                <a:cubicBezTo>
                  <a:pt x="6652" y="12635"/>
                  <a:pt x="6669" y="12641"/>
                  <a:pt x="6675" y="12647"/>
                </a:cubicBezTo>
                <a:cubicBezTo>
                  <a:pt x="6687" y="12665"/>
                  <a:pt x="6681" y="12683"/>
                  <a:pt x="6657" y="12688"/>
                </a:cubicBezTo>
                <a:cubicBezTo>
                  <a:pt x="6646" y="12688"/>
                  <a:pt x="6640" y="12677"/>
                  <a:pt x="6628" y="12671"/>
                </a:cubicBezTo>
                <a:cubicBezTo>
                  <a:pt x="6634" y="12659"/>
                  <a:pt x="6634" y="12641"/>
                  <a:pt x="6646" y="12635"/>
                </a:cubicBezTo>
                <a:close/>
                <a:moveTo>
                  <a:pt x="3435" y="12712"/>
                </a:moveTo>
                <a:cubicBezTo>
                  <a:pt x="3447" y="12712"/>
                  <a:pt x="3459" y="12718"/>
                  <a:pt x="3465" y="12730"/>
                </a:cubicBezTo>
                <a:cubicBezTo>
                  <a:pt x="3471" y="12753"/>
                  <a:pt x="3465" y="12777"/>
                  <a:pt x="3441" y="12795"/>
                </a:cubicBezTo>
                <a:cubicBezTo>
                  <a:pt x="3429" y="12807"/>
                  <a:pt x="3412" y="12813"/>
                  <a:pt x="3394" y="12819"/>
                </a:cubicBezTo>
                <a:cubicBezTo>
                  <a:pt x="3394" y="12801"/>
                  <a:pt x="3394" y="12783"/>
                  <a:pt x="3394" y="12765"/>
                </a:cubicBezTo>
                <a:cubicBezTo>
                  <a:pt x="3400" y="12742"/>
                  <a:pt x="3400" y="12712"/>
                  <a:pt x="3435" y="12712"/>
                </a:cubicBezTo>
                <a:close/>
                <a:moveTo>
                  <a:pt x="3267" y="13071"/>
                </a:moveTo>
                <a:cubicBezTo>
                  <a:pt x="3282" y="13071"/>
                  <a:pt x="3294" y="13082"/>
                  <a:pt x="3299" y="13096"/>
                </a:cubicBezTo>
                <a:cubicBezTo>
                  <a:pt x="3305" y="13138"/>
                  <a:pt x="3282" y="13156"/>
                  <a:pt x="3258" y="13167"/>
                </a:cubicBezTo>
                <a:cubicBezTo>
                  <a:pt x="3253" y="13168"/>
                  <a:pt x="3248" y="13169"/>
                  <a:pt x="3244" y="13169"/>
                </a:cubicBezTo>
                <a:cubicBezTo>
                  <a:pt x="3223" y="13169"/>
                  <a:pt x="3210" y="13157"/>
                  <a:pt x="3205" y="13138"/>
                </a:cubicBezTo>
                <a:cubicBezTo>
                  <a:pt x="3193" y="13096"/>
                  <a:pt x="3228" y="13085"/>
                  <a:pt x="3258" y="13073"/>
                </a:cubicBezTo>
                <a:cubicBezTo>
                  <a:pt x="3261" y="13072"/>
                  <a:pt x="3264" y="13071"/>
                  <a:pt x="3267" y="13071"/>
                </a:cubicBezTo>
                <a:close/>
                <a:moveTo>
                  <a:pt x="3143" y="13261"/>
                </a:moveTo>
                <a:cubicBezTo>
                  <a:pt x="3146" y="13261"/>
                  <a:pt x="3148" y="13261"/>
                  <a:pt x="3151" y="13262"/>
                </a:cubicBezTo>
                <a:cubicBezTo>
                  <a:pt x="3175" y="13262"/>
                  <a:pt x="3187" y="13274"/>
                  <a:pt x="3187" y="13297"/>
                </a:cubicBezTo>
                <a:cubicBezTo>
                  <a:pt x="3187" y="13321"/>
                  <a:pt x="3187" y="13345"/>
                  <a:pt x="3151" y="13345"/>
                </a:cubicBezTo>
                <a:cubicBezTo>
                  <a:pt x="3134" y="13345"/>
                  <a:pt x="3122" y="13327"/>
                  <a:pt x="3122" y="13309"/>
                </a:cubicBezTo>
                <a:cubicBezTo>
                  <a:pt x="3122" y="13288"/>
                  <a:pt x="3117" y="13261"/>
                  <a:pt x="3143" y="13261"/>
                </a:cubicBezTo>
                <a:close/>
                <a:moveTo>
                  <a:pt x="3246" y="8591"/>
                </a:moveTo>
                <a:cubicBezTo>
                  <a:pt x="3358" y="8727"/>
                  <a:pt x="3465" y="8851"/>
                  <a:pt x="3542" y="9005"/>
                </a:cubicBezTo>
                <a:cubicBezTo>
                  <a:pt x="3737" y="9407"/>
                  <a:pt x="3808" y="9839"/>
                  <a:pt x="3796" y="10276"/>
                </a:cubicBezTo>
                <a:cubicBezTo>
                  <a:pt x="3790" y="10436"/>
                  <a:pt x="3796" y="10601"/>
                  <a:pt x="3772" y="10761"/>
                </a:cubicBezTo>
                <a:cubicBezTo>
                  <a:pt x="3719" y="11145"/>
                  <a:pt x="3589" y="11512"/>
                  <a:pt x="3483" y="11878"/>
                </a:cubicBezTo>
                <a:cubicBezTo>
                  <a:pt x="3282" y="12576"/>
                  <a:pt x="3010" y="13250"/>
                  <a:pt x="2749" y="13924"/>
                </a:cubicBezTo>
                <a:cubicBezTo>
                  <a:pt x="2678" y="14113"/>
                  <a:pt x="2619" y="14308"/>
                  <a:pt x="2519" y="14492"/>
                </a:cubicBezTo>
                <a:cubicBezTo>
                  <a:pt x="2495" y="14480"/>
                  <a:pt x="2472" y="14468"/>
                  <a:pt x="2454" y="14450"/>
                </a:cubicBezTo>
                <a:cubicBezTo>
                  <a:pt x="2010" y="14060"/>
                  <a:pt x="1673" y="13611"/>
                  <a:pt x="1549" y="13025"/>
                </a:cubicBezTo>
                <a:cubicBezTo>
                  <a:pt x="1437" y="12523"/>
                  <a:pt x="1390" y="12020"/>
                  <a:pt x="1413" y="11512"/>
                </a:cubicBezTo>
                <a:cubicBezTo>
                  <a:pt x="1425" y="11163"/>
                  <a:pt x="1520" y="10826"/>
                  <a:pt x="1632" y="10501"/>
                </a:cubicBezTo>
                <a:cubicBezTo>
                  <a:pt x="1691" y="10223"/>
                  <a:pt x="1827" y="9981"/>
                  <a:pt x="1939" y="9732"/>
                </a:cubicBezTo>
                <a:cubicBezTo>
                  <a:pt x="1957" y="9703"/>
                  <a:pt x="1981" y="9673"/>
                  <a:pt x="2004" y="9655"/>
                </a:cubicBezTo>
                <a:cubicBezTo>
                  <a:pt x="2205" y="9514"/>
                  <a:pt x="2406" y="9378"/>
                  <a:pt x="2608" y="9236"/>
                </a:cubicBezTo>
                <a:cubicBezTo>
                  <a:pt x="2619" y="9171"/>
                  <a:pt x="2690" y="9165"/>
                  <a:pt x="2726" y="9123"/>
                </a:cubicBezTo>
                <a:cubicBezTo>
                  <a:pt x="2809" y="9023"/>
                  <a:pt x="2891" y="8928"/>
                  <a:pt x="3004" y="8863"/>
                </a:cubicBezTo>
                <a:cubicBezTo>
                  <a:pt x="3116" y="8804"/>
                  <a:pt x="3128" y="8650"/>
                  <a:pt x="3246" y="8591"/>
                </a:cubicBezTo>
                <a:close/>
                <a:moveTo>
                  <a:pt x="4411" y="17259"/>
                </a:moveTo>
                <a:cubicBezTo>
                  <a:pt x="4434" y="17271"/>
                  <a:pt x="4446" y="17288"/>
                  <a:pt x="4434" y="17306"/>
                </a:cubicBezTo>
                <a:cubicBezTo>
                  <a:pt x="4418" y="17333"/>
                  <a:pt x="4392" y="17360"/>
                  <a:pt x="4356" y="17360"/>
                </a:cubicBezTo>
                <a:cubicBezTo>
                  <a:pt x="4353" y="17360"/>
                  <a:pt x="4349" y="17360"/>
                  <a:pt x="4346" y="17359"/>
                </a:cubicBezTo>
                <a:cubicBezTo>
                  <a:pt x="4322" y="17359"/>
                  <a:pt x="4310" y="17336"/>
                  <a:pt x="4322" y="17318"/>
                </a:cubicBezTo>
                <a:cubicBezTo>
                  <a:pt x="4346" y="17288"/>
                  <a:pt x="4369" y="17259"/>
                  <a:pt x="4411" y="17259"/>
                </a:cubicBezTo>
                <a:close/>
                <a:moveTo>
                  <a:pt x="4232" y="17409"/>
                </a:moveTo>
                <a:cubicBezTo>
                  <a:pt x="4238" y="17409"/>
                  <a:pt x="4245" y="17412"/>
                  <a:pt x="4251" y="17418"/>
                </a:cubicBezTo>
                <a:cubicBezTo>
                  <a:pt x="4263" y="17436"/>
                  <a:pt x="4245" y="17454"/>
                  <a:pt x="4233" y="17466"/>
                </a:cubicBezTo>
                <a:cubicBezTo>
                  <a:pt x="4222" y="17477"/>
                  <a:pt x="4208" y="17489"/>
                  <a:pt x="4194" y="17489"/>
                </a:cubicBezTo>
                <a:cubicBezTo>
                  <a:pt x="4187" y="17489"/>
                  <a:pt x="4180" y="17486"/>
                  <a:pt x="4174" y="17477"/>
                </a:cubicBezTo>
                <a:cubicBezTo>
                  <a:pt x="4151" y="17454"/>
                  <a:pt x="4186" y="17436"/>
                  <a:pt x="4204" y="17424"/>
                </a:cubicBezTo>
                <a:cubicBezTo>
                  <a:pt x="4211" y="17417"/>
                  <a:pt x="4221" y="17409"/>
                  <a:pt x="4232" y="17409"/>
                </a:cubicBezTo>
                <a:close/>
                <a:moveTo>
                  <a:pt x="4927" y="17124"/>
                </a:moveTo>
                <a:cubicBezTo>
                  <a:pt x="4999" y="17124"/>
                  <a:pt x="5066" y="17146"/>
                  <a:pt x="5108" y="17194"/>
                </a:cubicBezTo>
                <a:cubicBezTo>
                  <a:pt x="5215" y="17312"/>
                  <a:pt x="5315" y="17448"/>
                  <a:pt x="5345" y="17613"/>
                </a:cubicBezTo>
                <a:cubicBezTo>
                  <a:pt x="5422" y="17998"/>
                  <a:pt x="5440" y="18376"/>
                  <a:pt x="5268" y="18749"/>
                </a:cubicBezTo>
                <a:cubicBezTo>
                  <a:pt x="5274" y="18790"/>
                  <a:pt x="5274" y="18831"/>
                  <a:pt x="5239" y="18867"/>
                </a:cubicBezTo>
                <a:cubicBezTo>
                  <a:pt x="5239" y="18896"/>
                  <a:pt x="5233" y="18926"/>
                  <a:pt x="5203" y="18944"/>
                </a:cubicBezTo>
                <a:cubicBezTo>
                  <a:pt x="5203" y="18979"/>
                  <a:pt x="5203" y="19015"/>
                  <a:pt x="5191" y="19038"/>
                </a:cubicBezTo>
                <a:cubicBezTo>
                  <a:pt x="5061" y="19340"/>
                  <a:pt x="4878" y="19600"/>
                  <a:pt x="4641" y="19819"/>
                </a:cubicBezTo>
                <a:cubicBezTo>
                  <a:pt x="4570" y="19878"/>
                  <a:pt x="4499" y="19931"/>
                  <a:pt x="4381" y="19955"/>
                </a:cubicBezTo>
                <a:cubicBezTo>
                  <a:pt x="4275" y="19635"/>
                  <a:pt x="4245" y="19310"/>
                  <a:pt x="4245" y="18979"/>
                </a:cubicBezTo>
                <a:cubicBezTo>
                  <a:pt x="4216" y="18890"/>
                  <a:pt x="4251" y="18808"/>
                  <a:pt x="4251" y="18725"/>
                </a:cubicBezTo>
                <a:cubicBezTo>
                  <a:pt x="4257" y="18293"/>
                  <a:pt x="4346" y="17885"/>
                  <a:pt x="4494" y="17483"/>
                </a:cubicBezTo>
                <a:cubicBezTo>
                  <a:pt x="4529" y="17389"/>
                  <a:pt x="4576" y="17306"/>
                  <a:pt x="4647" y="17235"/>
                </a:cubicBezTo>
                <a:cubicBezTo>
                  <a:pt x="4722" y="17164"/>
                  <a:pt x="4830" y="17124"/>
                  <a:pt x="4927" y="17124"/>
                </a:cubicBezTo>
                <a:close/>
                <a:moveTo>
                  <a:pt x="3695" y="22130"/>
                </a:moveTo>
                <a:cubicBezTo>
                  <a:pt x="3719" y="22130"/>
                  <a:pt x="3725" y="22148"/>
                  <a:pt x="3731" y="22166"/>
                </a:cubicBezTo>
                <a:cubicBezTo>
                  <a:pt x="3737" y="22178"/>
                  <a:pt x="3743" y="22190"/>
                  <a:pt x="3743" y="22201"/>
                </a:cubicBezTo>
                <a:cubicBezTo>
                  <a:pt x="3731" y="22195"/>
                  <a:pt x="3719" y="22195"/>
                  <a:pt x="3707" y="22195"/>
                </a:cubicBezTo>
                <a:cubicBezTo>
                  <a:pt x="3689" y="22190"/>
                  <a:pt x="3672" y="22184"/>
                  <a:pt x="3672" y="22160"/>
                </a:cubicBezTo>
                <a:cubicBezTo>
                  <a:pt x="3678" y="22148"/>
                  <a:pt x="3684" y="22136"/>
                  <a:pt x="3695" y="22130"/>
                </a:cubicBezTo>
                <a:close/>
                <a:moveTo>
                  <a:pt x="3875" y="22578"/>
                </a:moveTo>
                <a:cubicBezTo>
                  <a:pt x="3880" y="22578"/>
                  <a:pt x="3885" y="22580"/>
                  <a:pt x="3890" y="22586"/>
                </a:cubicBezTo>
                <a:cubicBezTo>
                  <a:pt x="3908" y="22603"/>
                  <a:pt x="3896" y="22627"/>
                  <a:pt x="3873" y="22639"/>
                </a:cubicBezTo>
                <a:cubicBezTo>
                  <a:pt x="3861" y="22668"/>
                  <a:pt x="3837" y="22686"/>
                  <a:pt x="3808" y="22704"/>
                </a:cubicBezTo>
                <a:cubicBezTo>
                  <a:pt x="3796" y="22710"/>
                  <a:pt x="3784" y="22722"/>
                  <a:pt x="3766" y="22734"/>
                </a:cubicBezTo>
                <a:cubicBezTo>
                  <a:pt x="3757" y="22740"/>
                  <a:pt x="3747" y="22745"/>
                  <a:pt x="3738" y="22745"/>
                </a:cubicBezTo>
                <a:cubicBezTo>
                  <a:pt x="3731" y="22745"/>
                  <a:pt x="3724" y="22742"/>
                  <a:pt x="3719" y="22734"/>
                </a:cubicBezTo>
                <a:cubicBezTo>
                  <a:pt x="3713" y="22734"/>
                  <a:pt x="3731" y="22716"/>
                  <a:pt x="3743" y="22710"/>
                </a:cubicBezTo>
                <a:cubicBezTo>
                  <a:pt x="3749" y="22686"/>
                  <a:pt x="3760" y="22674"/>
                  <a:pt x="3778" y="22668"/>
                </a:cubicBezTo>
                <a:cubicBezTo>
                  <a:pt x="3790" y="22639"/>
                  <a:pt x="3814" y="22621"/>
                  <a:pt x="3837" y="22609"/>
                </a:cubicBezTo>
                <a:cubicBezTo>
                  <a:pt x="3851" y="22600"/>
                  <a:pt x="3861" y="22578"/>
                  <a:pt x="3875" y="22578"/>
                </a:cubicBezTo>
                <a:close/>
                <a:moveTo>
                  <a:pt x="7986" y="0"/>
                </a:moveTo>
                <a:cubicBezTo>
                  <a:pt x="7853" y="0"/>
                  <a:pt x="7726" y="43"/>
                  <a:pt x="7603" y="107"/>
                </a:cubicBezTo>
                <a:cubicBezTo>
                  <a:pt x="7568" y="142"/>
                  <a:pt x="7532" y="166"/>
                  <a:pt x="7485" y="184"/>
                </a:cubicBezTo>
                <a:cubicBezTo>
                  <a:pt x="7420" y="237"/>
                  <a:pt x="7355" y="284"/>
                  <a:pt x="7296" y="332"/>
                </a:cubicBezTo>
                <a:cubicBezTo>
                  <a:pt x="7225" y="397"/>
                  <a:pt x="7160" y="468"/>
                  <a:pt x="7095" y="533"/>
                </a:cubicBezTo>
                <a:cubicBezTo>
                  <a:pt x="7089" y="580"/>
                  <a:pt x="7065" y="621"/>
                  <a:pt x="7024" y="651"/>
                </a:cubicBezTo>
                <a:cubicBezTo>
                  <a:pt x="6853" y="870"/>
                  <a:pt x="6746" y="1130"/>
                  <a:pt x="6640" y="1390"/>
                </a:cubicBezTo>
                <a:cubicBezTo>
                  <a:pt x="6587" y="1532"/>
                  <a:pt x="6557" y="1691"/>
                  <a:pt x="6533" y="1839"/>
                </a:cubicBezTo>
                <a:cubicBezTo>
                  <a:pt x="6504" y="2005"/>
                  <a:pt x="6498" y="2164"/>
                  <a:pt x="6480" y="2330"/>
                </a:cubicBezTo>
                <a:cubicBezTo>
                  <a:pt x="6521" y="2448"/>
                  <a:pt x="6480" y="2531"/>
                  <a:pt x="6368" y="2602"/>
                </a:cubicBezTo>
                <a:cubicBezTo>
                  <a:pt x="5877" y="2939"/>
                  <a:pt x="5345" y="3199"/>
                  <a:pt x="4807" y="3442"/>
                </a:cubicBezTo>
                <a:cubicBezTo>
                  <a:pt x="4712" y="3486"/>
                  <a:pt x="4616" y="3537"/>
                  <a:pt x="4511" y="3537"/>
                </a:cubicBezTo>
                <a:cubicBezTo>
                  <a:pt x="4505" y="3537"/>
                  <a:pt x="4499" y="3536"/>
                  <a:pt x="4494" y="3536"/>
                </a:cubicBezTo>
                <a:cubicBezTo>
                  <a:pt x="4383" y="3553"/>
                  <a:pt x="4278" y="3590"/>
                  <a:pt x="4163" y="3590"/>
                </a:cubicBezTo>
                <a:cubicBezTo>
                  <a:pt x="4155" y="3590"/>
                  <a:pt x="4147" y="3590"/>
                  <a:pt x="4139" y="3589"/>
                </a:cubicBezTo>
                <a:cubicBezTo>
                  <a:pt x="4086" y="3616"/>
                  <a:pt x="4026" y="3629"/>
                  <a:pt x="3964" y="3629"/>
                </a:cubicBezTo>
                <a:cubicBezTo>
                  <a:pt x="3944" y="3629"/>
                  <a:pt x="3923" y="3628"/>
                  <a:pt x="3902" y="3625"/>
                </a:cubicBezTo>
                <a:lnTo>
                  <a:pt x="3825" y="3625"/>
                </a:lnTo>
                <a:cubicBezTo>
                  <a:pt x="3799" y="3638"/>
                  <a:pt x="3772" y="3645"/>
                  <a:pt x="3743" y="3645"/>
                </a:cubicBezTo>
                <a:cubicBezTo>
                  <a:pt x="3733" y="3645"/>
                  <a:pt x="3723" y="3644"/>
                  <a:pt x="3713" y="3643"/>
                </a:cubicBezTo>
                <a:cubicBezTo>
                  <a:pt x="3698" y="3648"/>
                  <a:pt x="3683" y="3651"/>
                  <a:pt x="3670" y="3651"/>
                </a:cubicBezTo>
                <a:cubicBezTo>
                  <a:pt x="3626" y="3651"/>
                  <a:pt x="3592" y="3624"/>
                  <a:pt x="3565" y="3583"/>
                </a:cubicBezTo>
                <a:cubicBezTo>
                  <a:pt x="3370" y="3323"/>
                  <a:pt x="3181" y="3069"/>
                  <a:pt x="2992" y="2809"/>
                </a:cubicBezTo>
                <a:cubicBezTo>
                  <a:pt x="2962" y="2785"/>
                  <a:pt x="2933" y="2768"/>
                  <a:pt x="2921" y="2732"/>
                </a:cubicBezTo>
                <a:cubicBezTo>
                  <a:pt x="2814" y="2649"/>
                  <a:pt x="2726" y="2555"/>
                  <a:pt x="2643" y="2448"/>
                </a:cubicBezTo>
                <a:cubicBezTo>
                  <a:pt x="2631" y="2436"/>
                  <a:pt x="2619" y="2425"/>
                  <a:pt x="2608" y="2413"/>
                </a:cubicBezTo>
                <a:cubicBezTo>
                  <a:pt x="2572" y="2395"/>
                  <a:pt x="2548" y="2371"/>
                  <a:pt x="2531" y="2336"/>
                </a:cubicBezTo>
                <a:cubicBezTo>
                  <a:pt x="2359" y="2271"/>
                  <a:pt x="2211" y="2164"/>
                  <a:pt x="2046" y="2088"/>
                </a:cubicBezTo>
                <a:cubicBezTo>
                  <a:pt x="1832" y="1993"/>
                  <a:pt x="1622" y="1944"/>
                  <a:pt x="1411" y="1944"/>
                </a:cubicBezTo>
                <a:cubicBezTo>
                  <a:pt x="1214" y="1944"/>
                  <a:pt x="1016" y="1987"/>
                  <a:pt x="816" y="2076"/>
                </a:cubicBezTo>
                <a:cubicBezTo>
                  <a:pt x="792" y="2082"/>
                  <a:pt x="769" y="2094"/>
                  <a:pt x="745" y="2105"/>
                </a:cubicBezTo>
                <a:cubicBezTo>
                  <a:pt x="603" y="2206"/>
                  <a:pt x="473" y="2312"/>
                  <a:pt x="367" y="2448"/>
                </a:cubicBezTo>
                <a:cubicBezTo>
                  <a:pt x="272" y="2732"/>
                  <a:pt x="243" y="3010"/>
                  <a:pt x="402" y="3282"/>
                </a:cubicBezTo>
                <a:cubicBezTo>
                  <a:pt x="455" y="3377"/>
                  <a:pt x="497" y="3483"/>
                  <a:pt x="544" y="3583"/>
                </a:cubicBezTo>
                <a:cubicBezTo>
                  <a:pt x="597" y="3648"/>
                  <a:pt x="645" y="3714"/>
                  <a:pt x="698" y="3779"/>
                </a:cubicBezTo>
                <a:cubicBezTo>
                  <a:pt x="727" y="3790"/>
                  <a:pt x="751" y="3814"/>
                  <a:pt x="769" y="3849"/>
                </a:cubicBezTo>
                <a:cubicBezTo>
                  <a:pt x="887" y="3920"/>
                  <a:pt x="999" y="3997"/>
                  <a:pt x="1118" y="4062"/>
                </a:cubicBezTo>
                <a:cubicBezTo>
                  <a:pt x="1466" y="4252"/>
                  <a:pt x="1821" y="4447"/>
                  <a:pt x="2229" y="4506"/>
                </a:cubicBezTo>
                <a:cubicBezTo>
                  <a:pt x="2590" y="4565"/>
                  <a:pt x="2590" y="4577"/>
                  <a:pt x="2678" y="4943"/>
                </a:cubicBezTo>
                <a:cubicBezTo>
                  <a:pt x="2684" y="4961"/>
                  <a:pt x="2678" y="4985"/>
                  <a:pt x="2684" y="5002"/>
                </a:cubicBezTo>
                <a:cubicBezTo>
                  <a:pt x="2749" y="5203"/>
                  <a:pt x="2791" y="5410"/>
                  <a:pt x="2767" y="5629"/>
                </a:cubicBezTo>
                <a:cubicBezTo>
                  <a:pt x="2797" y="5670"/>
                  <a:pt x="2797" y="5706"/>
                  <a:pt x="2767" y="5747"/>
                </a:cubicBezTo>
                <a:cubicBezTo>
                  <a:pt x="2773" y="5812"/>
                  <a:pt x="2773" y="5877"/>
                  <a:pt x="2749" y="5942"/>
                </a:cubicBezTo>
                <a:cubicBezTo>
                  <a:pt x="2761" y="5972"/>
                  <a:pt x="2755" y="6002"/>
                  <a:pt x="2738" y="6025"/>
                </a:cubicBezTo>
                <a:cubicBezTo>
                  <a:pt x="2726" y="6090"/>
                  <a:pt x="2720" y="6155"/>
                  <a:pt x="2714" y="6220"/>
                </a:cubicBezTo>
                <a:cubicBezTo>
                  <a:pt x="2720" y="6274"/>
                  <a:pt x="2732" y="6327"/>
                  <a:pt x="2690" y="6380"/>
                </a:cubicBezTo>
                <a:cubicBezTo>
                  <a:pt x="2684" y="6415"/>
                  <a:pt x="2678" y="6457"/>
                  <a:pt x="2673" y="6492"/>
                </a:cubicBezTo>
                <a:cubicBezTo>
                  <a:pt x="2684" y="6616"/>
                  <a:pt x="2649" y="6735"/>
                  <a:pt x="2613" y="6847"/>
                </a:cubicBezTo>
                <a:cubicBezTo>
                  <a:pt x="2608" y="7095"/>
                  <a:pt x="2507" y="7320"/>
                  <a:pt x="2448" y="7551"/>
                </a:cubicBezTo>
                <a:cubicBezTo>
                  <a:pt x="2448" y="7568"/>
                  <a:pt x="2448" y="7580"/>
                  <a:pt x="2442" y="7592"/>
                </a:cubicBezTo>
                <a:cubicBezTo>
                  <a:pt x="2373" y="7849"/>
                  <a:pt x="2361" y="7891"/>
                  <a:pt x="2173" y="7891"/>
                </a:cubicBezTo>
                <a:cubicBezTo>
                  <a:pt x="2136" y="7891"/>
                  <a:pt x="2092" y="7890"/>
                  <a:pt x="2040" y="7888"/>
                </a:cubicBezTo>
                <a:cubicBezTo>
                  <a:pt x="1985" y="7884"/>
                  <a:pt x="1930" y="7883"/>
                  <a:pt x="1875" y="7883"/>
                </a:cubicBezTo>
                <a:cubicBezTo>
                  <a:pt x="1428" y="7883"/>
                  <a:pt x="1010" y="7996"/>
                  <a:pt x="656" y="8301"/>
                </a:cubicBezTo>
                <a:cubicBezTo>
                  <a:pt x="633" y="8319"/>
                  <a:pt x="597" y="8331"/>
                  <a:pt x="574" y="8349"/>
                </a:cubicBezTo>
                <a:cubicBezTo>
                  <a:pt x="485" y="8449"/>
                  <a:pt x="402" y="8550"/>
                  <a:pt x="319" y="8650"/>
                </a:cubicBezTo>
                <a:cubicBezTo>
                  <a:pt x="302" y="8698"/>
                  <a:pt x="266" y="8733"/>
                  <a:pt x="231" y="8763"/>
                </a:cubicBezTo>
                <a:cubicBezTo>
                  <a:pt x="213" y="8792"/>
                  <a:pt x="195" y="8822"/>
                  <a:pt x="172" y="8851"/>
                </a:cubicBezTo>
                <a:cubicBezTo>
                  <a:pt x="160" y="8910"/>
                  <a:pt x="136" y="8964"/>
                  <a:pt x="95" y="9005"/>
                </a:cubicBezTo>
                <a:cubicBezTo>
                  <a:pt x="0" y="9206"/>
                  <a:pt x="59" y="9401"/>
                  <a:pt x="101" y="9596"/>
                </a:cubicBezTo>
                <a:cubicBezTo>
                  <a:pt x="172" y="9738"/>
                  <a:pt x="278" y="9856"/>
                  <a:pt x="408" y="9951"/>
                </a:cubicBezTo>
                <a:cubicBezTo>
                  <a:pt x="532" y="9957"/>
                  <a:pt x="639" y="10040"/>
                  <a:pt x="763" y="10052"/>
                </a:cubicBezTo>
                <a:cubicBezTo>
                  <a:pt x="783" y="10052"/>
                  <a:pt x="802" y="10053"/>
                  <a:pt x="822" y="10053"/>
                </a:cubicBezTo>
                <a:cubicBezTo>
                  <a:pt x="962" y="10053"/>
                  <a:pt x="1102" y="10034"/>
                  <a:pt x="1242" y="9992"/>
                </a:cubicBezTo>
                <a:cubicBezTo>
                  <a:pt x="1307" y="9971"/>
                  <a:pt x="1373" y="9939"/>
                  <a:pt x="1448" y="9939"/>
                </a:cubicBezTo>
                <a:cubicBezTo>
                  <a:pt x="1454" y="9939"/>
                  <a:pt x="1460" y="9939"/>
                  <a:pt x="1466" y="9939"/>
                </a:cubicBezTo>
                <a:cubicBezTo>
                  <a:pt x="1520" y="9916"/>
                  <a:pt x="1561" y="9874"/>
                  <a:pt x="1626" y="9874"/>
                </a:cubicBezTo>
                <a:cubicBezTo>
                  <a:pt x="1602" y="10075"/>
                  <a:pt x="1555" y="10270"/>
                  <a:pt x="1472" y="10459"/>
                </a:cubicBezTo>
                <a:cubicBezTo>
                  <a:pt x="1425" y="10643"/>
                  <a:pt x="1384" y="10826"/>
                  <a:pt x="1342" y="11009"/>
                </a:cubicBezTo>
                <a:cubicBezTo>
                  <a:pt x="1348" y="11039"/>
                  <a:pt x="1348" y="11068"/>
                  <a:pt x="1325" y="11092"/>
                </a:cubicBezTo>
                <a:cubicBezTo>
                  <a:pt x="1313" y="11133"/>
                  <a:pt x="1307" y="11169"/>
                  <a:pt x="1295" y="11204"/>
                </a:cubicBezTo>
                <a:cubicBezTo>
                  <a:pt x="1277" y="11536"/>
                  <a:pt x="1289" y="11867"/>
                  <a:pt x="1301" y="12204"/>
                </a:cubicBezTo>
                <a:cubicBezTo>
                  <a:pt x="1325" y="12748"/>
                  <a:pt x="1449" y="13256"/>
                  <a:pt x="1679" y="13747"/>
                </a:cubicBezTo>
                <a:cubicBezTo>
                  <a:pt x="1762" y="13883"/>
                  <a:pt x="1880" y="14001"/>
                  <a:pt x="1939" y="14155"/>
                </a:cubicBezTo>
                <a:cubicBezTo>
                  <a:pt x="2010" y="14226"/>
                  <a:pt x="2075" y="14303"/>
                  <a:pt x="2140" y="14379"/>
                </a:cubicBezTo>
                <a:cubicBezTo>
                  <a:pt x="2200" y="14403"/>
                  <a:pt x="2235" y="14450"/>
                  <a:pt x="2265" y="14504"/>
                </a:cubicBezTo>
                <a:cubicBezTo>
                  <a:pt x="2300" y="14527"/>
                  <a:pt x="2336" y="14557"/>
                  <a:pt x="2371" y="14580"/>
                </a:cubicBezTo>
                <a:cubicBezTo>
                  <a:pt x="2472" y="14645"/>
                  <a:pt x="2483" y="14722"/>
                  <a:pt x="2406" y="14817"/>
                </a:cubicBezTo>
                <a:cubicBezTo>
                  <a:pt x="2412" y="14864"/>
                  <a:pt x="2401" y="14906"/>
                  <a:pt x="2371" y="14935"/>
                </a:cubicBezTo>
                <a:cubicBezTo>
                  <a:pt x="2365" y="15036"/>
                  <a:pt x="2336" y="15124"/>
                  <a:pt x="2294" y="15213"/>
                </a:cubicBezTo>
                <a:cubicBezTo>
                  <a:pt x="2288" y="15237"/>
                  <a:pt x="2282" y="15260"/>
                  <a:pt x="2282" y="15290"/>
                </a:cubicBezTo>
                <a:cubicBezTo>
                  <a:pt x="2288" y="15319"/>
                  <a:pt x="2276" y="15343"/>
                  <a:pt x="2253" y="15367"/>
                </a:cubicBezTo>
                <a:cubicBezTo>
                  <a:pt x="2235" y="15450"/>
                  <a:pt x="2217" y="15532"/>
                  <a:pt x="2200" y="15615"/>
                </a:cubicBezTo>
                <a:cubicBezTo>
                  <a:pt x="2152" y="15822"/>
                  <a:pt x="2111" y="16035"/>
                  <a:pt x="2058" y="16242"/>
                </a:cubicBezTo>
                <a:cubicBezTo>
                  <a:pt x="1957" y="16597"/>
                  <a:pt x="1916" y="16957"/>
                  <a:pt x="1904" y="17324"/>
                </a:cubicBezTo>
                <a:cubicBezTo>
                  <a:pt x="1898" y="17631"/>
                  <a:pt x="1928" y="17933"/>
                  <a:pt x="1969" y="18234"/>
                </a:cubicBezTo>
                <a:cubicBezTo>
                  <a:pt x="2016" y="18524"/>
                  <a:pt x="2158" y="18778"/>
                  <a:pt x="2223" y="19056"/>
                </a:cubicBezTo>
                <a:cubicBezTo>
                  <a:pt x="2253" y="19080"/>
                  <a:pt x="2259" y="19109"/>
                  <a:pt x="2259" y="19139"/>
                </a:cubicBezTo>
                <a:cubicBezTo>
                  <a:pt x="2294" y="19168"/>
                  <a:pt x="2300" y="19210"/>
                  <a:pt x="2306" y="19251"/>
                </a:cubicBezTo>
                <a:cubicBezTo>
                  <a:pt x="2377" y="19298"/>
                  <a:pt x="2365" y="19393"/>
                  <a:pt x="2412" y="19446"/>
                </a:cubicBezTo>
                <a:cubicBezTo>
                  <a:pt x="2560" y="19588"/>
                  <a:pt x="2702" y="19730"/>
                  <a:pt x="2850" y="19872"/>
                </a:cubicBezTo>
                <a:cubicBezTo>
                  <a:pt x="2980" y="19949"/>
                  <a:pt x="3098" y="20061"/>
                  <a:pt x="3240" y="20103"/>
                </a:cubicBezTo>
                <a:cubicBezTo>
                  <a:pt x="3425" y="20153"/>
                  <a:pt x="3621" y="20203"/>
                  <a:pt x="3817" y="20203"/>
                </a:cubicBezTo>
                <a:cubicBezTo>
                  <a:pt x="3828" y="20203"/>
                  <a:pt x="3838" y="20203"/>
                  <a:pt x="3849" y="20203"/>
                </a:cubicBezTo>
                <a:cubicBezTo>
                  <a:pt x="3932" y="20203"/>
                  <a:pt x="4015" y="20197"/>
                  <a:pt x="4097" y="20197"/>
                </a:cubicBezTo>
                <a:cubicBezTo>
                  <a:pt x="4160" y="20181"/>
                  <a:pt x="4200" y="20171"/>
                  <a:pt x="4229" y="20171"/>
                </a:cubicBezTo>
                <a:cubicBezTo>
                  <a:pt x="4275" y="20171"/>
                  <a:pt x="4291" y="20199"/>
                  <a:pt x="4328" y="20280"/>
                </a:cubicBezTo>
                <a:cubicBezTo>
                  <a:pt x="4358" y="20339"/>
                  <a:pt x="4405" y="20398"/>
                  <a:pt x="4405" y="20475"/>
                </a:cubicBezTo>
                <a:cubicBezTo>
                  <a:pt x="4434" y="20540"/>
                  <a:pt x="4458" y="20599"/>
                  <a:pt x="4482" y="20664"/>
                </a:cubicBezTo>
                <a:cubicBezTo>
                  <a:pt x="4511" y="20711"/>
                  <a:pt x="4535" y="20765"/>
                  <a:pt x="4547" y="20824"/>
                </a:cubicBezTo>
                <a:cubicBezTo>
                  <a:pt x="4582" y="20918"/>
                  <a:pt x="4618" y="21007"/>
                  <a:pt x="4653" y="21102"/>
                </a:cubicBezTo>
                <a:cubicBezTo>
                  <a:pt x="4695" y="21161"/>
                  <a:pt x="4712" y="21232"/>
                  <a:pt x="4718" y="21303"/>
                </a:cubicBezTo>
                <a:cubicBezTo>
                  <a:pt x="4700" y="21421"/>
                  <a:pt x="4801" y="21504"/>
                  <a:pt x="4807" y="21616"/>
                </a:cubicBezTo>
                <a:cubicBezTo>
                  <a:pt x="4878" y="21740"/>
                  <a:pt x="4896" y="21888"/>
                  <a:pt x="4925" y="22024"/>
                </a:cubicBezTo>
                <a:cubicBezTo>
                  <a:pt x="5073" y="22621"/>
                  <a:pt x="5061" y="23195"/>
                  <a:pt x="4689" y="23727"/>
                </a:cubicBezTo>
                <a:cubicBezTo>
                  <a:pt x="4521" y="23962"/>
                  <a:pt x="4295" y="24107"/>
                  <a:pt x="4026" y="24107"/>
                </a:cubicBezTo>
                <a:cubicBezTo>
                  <a:pt x="4010" y="24107"/>
                  <a:pt x="3995" y="24106"/>
                  <a:pt x="3979" y="24105"/>
                </a:cubicBezTo>
                <a:cubicBezTo>
                  <a:pt x="3542" y="24076"/>
                  <a:pt x="3169" y="23904"/>
                  <a:pt x="2986" y="23467"/>
                </a:cubicBezTo>
                <a:cubicBezTo>
                  <a:pt x="2850" y="23212"/>
                  <a:pt x="2803" y="22935"/>
                  <a:pt x="2809" y="22651"/>
                </a:cubicBezTo>
                <a:cubicBezTo>
                  <a:pt x="2814" y="22349"/>
                  <a:pt x="2921" y="22089"/>
                  <a:pt x="3199" y="21935"/>
                </a:cubicBezTo>
                <a:cubicBezTo>
                  <a:pt x="3253" y="21883"/>
                  <a:pt x="3303" y="21861"/>
                  <a:pt x="3347" y="21861"/>
                </a:cubicBezTo>
                <a:cubicBezTo>
                  <a:pt x="3423" y="21861"/>
                  <a:pt x="3483" y="21926"/>
                  <a:pt x="3524" y="22012"/>
                </a:cubicBezTo>
                <a:cubicBezTo>
                  <a:pt x="3624" y="22231"/>
                  <a:pt x="3654" y="22444"/>
                  <a:pt x="3488" y="22657"/>
                </a:cubicBezTo>
                <a:cubicBezTo>
                  <a:pt x="3388" y="22787"/>
                  <a:pt x="3429" y="22881"/>
                  <a:pt x="3595" y="22917"/>
                </a:cubicBezTo>
                <a:cubicBezTo>
                  <a:pt x="3615" y="22920"/>
                  <a:pt x="3634" y="22922"/>
                  <a:pt x="3654" y="22922"/>
                </a:cubicBezTo>
                <a:cubicBezTo>
                  <a:pt x="3699" y="22922"/>
                  <a:pt x="3743" y="22912"/>
                  <a:pt x="3784" y="22887"/>
                </a:cubicBezTo>
                <a:cubicBezTo>
                  <a:pt x="3825" y="22870"/>
                  <a:pt x="3855" y="22828"/>
                  <a:pt x="3902" y="22828"/>
                </a:cubicBezTo>
                <a:cubicBezTo>
                  <a:pt x="3926" y="22793"/>
                  <a:pt x="3950" y="22763"/>
                  <a:pt x="3973" y="22728"/>
                </a:cubicBezTo>
                <a:cubicBezTo>
                  <a:pt x="3979" y="22686"/>
                  <a:pt x="4003" y="22663"/>
                  <a:pt x="4026" y="22633"/>
                </a:cubicBezTo>
                <a:cubicBezTo>
                  <a:pt x="4056" y="22467"/>
                  <a:pt x="4050" y="22296"/>
                  <a:pt x="4021" y="22125"/>
                </a:cubicBezTo>
                <a:cubicBezTo>
                  <a:pt x="3997" y="22101"/>
                  <a:pt x="3985" y="22077"/>
                  <a:pt x="3991" y="22048"/>
                </a:cubicBezTo>
                <a:cubicBezTo>
                  <a:pt x="3973" y="22012"/>
                  <a:pt x="3956" y="21977"/>
                  <a:pt x="3938" y="21941"/>
                </a:cubicBezTo>
                <a:cubicBezTo>
                  <a:pt x="3908" y="21918"/>
                  <a:pt x="3873" y="21900"/>
                  <a:pt x="3849" y="21870"/>
                </a:cubicBezTo>
                <a:cubicBezTo>
                  <a:pt x="3739" y="21752"/>
                  <a:pt x="3608" y="21712"/>
                  <a:pt x="3466" y="21712"/>
                </a:cubicBezTo>
                <a:cubicBezTo>
                  <a:pt x="3410" y="21712"/>
                  <a:pt x="3352" y="21718"/>
                  <a:pt x="3293" y="21728"/>
                </a:cubicBezTo>
                <a:cubicBezTo>
                  <a:pt x="3187" y="21746"/>
                  <a:pt x="3104" y="21811"/>
                  <a:pt x="3015" y="21864"/>
                </a:cubicBezTo>
                <a:cubicBezTo>
                  <a:pt x="2927" y="21971"/>
                  <a:pt x="2820" y="22071"/>
                  <a:pt x="2761" y="22201"/>
                </a:cubicBezTo>
                <a:cubicBezTo>
                  <a:pt x="2637" y="22479"/>
                  <a:pt x="2655" y="22763"/>
                  <a:pt x="2696" y="23059"/>
                </a:cubicBezTo>
                <a:cubicBezTo>
                  <a:pt x="2732" y="23313"/>
                  <a:pt x="2832" y="23538"/>
                  <a:pt x="2956" y="23756"/>
                </a:cubicBezTo>
                <a:cubicBezTo>
                  <a:pt x="2992" y="23810"/>
                  <a:pt x="3015" y="23875"/>
                  <a:pt x="3045" y="23928"/>
                </a:cubicBezTo>
                <a:cubicBezTo>
                  <a:pt x="3092" y="23963"/>
                  <a:pt x="3140" y="23993"/>
                  <a:pt x="3157" y="24046"/>
                </a:cubicBezTo>
                <a:cubicBezTo>
                  <a:pt x="3205" y="24093"/>
                  <a:pt x="3282" y="24105"/>
                  <a:pt x="3317" y="24170"/>
                </a:cubicBezTo>
                <a:cubicBezTo>
                  <a:pt x="3388" y="24212"/>
                  <a:pt x="3459" y="24253"/>
                  <a:pt x="3512" y="24318"/>
                </a:cubicBezTo>
                <a:cubicBezTo>
                  <a:pt x="3583" y="24318"/>
                  <a:pt x="3642" y="24353"/>
                  <a:pt x="3701" y="24371"/>
                </a:cubicBezTo>
                <a:cubicBezTo>
                  <a:pt x="3773" y="24397"/>
                  <a:pt x="3847" y="24405"/>
                  <a:pt x="3921" y="24405"/>
                </a:cubicBezTo>
                <a:cubicBezTo>
                  <a:pt x="3982" y="24405"/>
                  <a:pt x="4043" y="24400"/>
                  <a:pt x="4103" y="24395"/>
                </a:cubicBezTo>
                <a:cubicBezTo>
                  <a:pt x="4316" y="24377"/>
                  <a:pt x="4476" y="24259"/>
                  <a:pt x="4647" y="24164"/>
                </a:cubicBezTo>
                <a:cubicBezTo>
                  <a:pt x="4700" y="24111"/>
                  <a:pt x="4754" y="24058"/>
                  <a:pt x="4807" y="24011"/>
                </a:cubicBezTo>
                <a:cubicBezTo>
                  <a:pt x="4836" y="23957"/>
                  <a:pt x="4872" y="23922"/>
                  <a:pt x="4913" y="23886"/>
                </a:cubicBezTo>
                <a:cubicBezTo>
                  <a:pt x="4919" y="23857"/>
                  <a:pt x="4937" y="23827"/>
                  <a:pt x="4961" y="23810"/>
                </a:cubicBezTo>
                <a:cubicBezTo>
                  <a:pt x="4990" y="23727"/>
                  <a:pt x="5032" y="23650"/>
                  <a:pt x="5085" y="23579"/>
                </a:cubicBezTo>
                <a:cubicBezTo>
                  <a:pt x="5079" y="23532"/>
                  <a:pt x="5097" y="23490"/>
                  <a:pt x="5108" y="23443"/>
                </a:cubicBezTo>
                <a:cubicBezTo>
                  <a:pt x="5215" y="23118"/>
                  <a:pt x="5250" y="22787"/>
                  <a:pt x="5173" y="22444"/>
                </a:cubicBezTo>
                <a:cubicBezTo>
                  <a:pt x="5126" y="22225"/>
                  <a:pt x="5079" y="22000"/>
                  <a:pt x="5032" y="21776"/>
                </a:cubicBezTo>
                <a:cubicBezTo>
                  <a:pt x="4931" y="21439"/>
                  <a:pt x="4825" y="21108"/>
                  <a:pt x="4695" y="20777"/>
                </a:cubicBezTo>
                <a:cubicBezTo>
                  <a:pt x="4630" y="20599"/>
                  <a:pt x="4553" y="20428"/>
                  <a:pt x="4470" y="20256"/>
                </a:cubicBezTo>
                <a:cubicBezTo>
                  <a:pt x="4434" y="20185"/>
                  <a:pt x="4405" y="20103"/>
                  <a:pt x="4535" y="20085"/>
                </a:cubicBezTo>
                <a:cubicBezTo>
                  <a:pt x="4553" y="20061"/>
                  <a:pt x="4576" y="20043"/>
                  <a:pt x="4612" y="20037"/>
                </a:cubicBezTo>
                <a:cubicBezTo>
                  <a:pt x="4665" y="20002"/>
                  <a:pt x="4718" y="19961"/>
                  <a:pt x="4766" y="19925"/>
                </a:cubicBezTo>
                <a:cubicBezTo>
                  <a:pt x="4831" y="19854"/>
                  <a:pt x="4890" y="19789"/>
                  <a:pt x="4949" y="19724"/>
                </a:cubicBezTo>
                <a:cubicBezTo>
                  <a:pt x="5079" y="19511"/>
                  <a:pt x="5250" y="19328"/>
                  <a:pt x="5339" y="19092"/>
                </a:cubicBezTo>
                <a:cubicBezTo>
                  <a:pt x="5345" y="19068"/>
                  <a:pt x="5357" y="19044"/>
                  <a:pt x="5363" y="19021"/>
                </a:cubicBezTo>
                <a:cubicBezTo>
                  <a:pt x="5369" y="18950"/>
                  <a:pt x="5363" y="18873"/>
                  <a:pt x="5434" y="18825"/>
                </a:cubicBezTo>
                <a:cubicBezTo>
                  <a:pt x="5440" y="18802"/>
                  <a:pt x="5440" y="18772"/>
                  <a:pt x="5445" y="18749"/>
                </a:cubicBezTo>
                <a:cubicBezTo>
                  <a:pt x="5481" y="18536"/>
                  <a:pt x="5516" y="18329"/>
                  <a:pt x="5552" y="18116"/>
                </a:cubicBezTo>
                <a:cubicBezTo>
                  <a:pt x="5552" y="18080"/>
                  <a:pt x="5552" y="18039"/>
                  <a:pt x="5546" y="18004"/>
                </a:cubicBezTo>
                <a:cubicBezTo>
                  <a:pt x="5510" y="17956"/>
                  <a:pt x="5516" y="17891"/>
                  <a:pt x="5510" y="17838"/>
                </a:cubicBezTo>
                <a:cubicBezTo>
                  <a:pt x="5487" y="17602"/>
                  <a:pt x="5410" y="17389"/>
                  <a:pt x="5274" y="17194"/>
                </a:cubicBezTo>
                <a:cubicBezTo>
                  <a:pt x="5244" y="17164"/>
                  <a:pt x="5221" y="17140"/>
                  <a:pt x="5191" y="17111"/>
                </a:cubicBezTo>
                <a:cubicBezTo>
                  <a:pt x="5036" y="16963"/>
                  <a:pt x="4869" y="16872"/>
                  <a:pt x="4679" y="16872"/>
                </a:cubicBezTo>
                <a:cubicBezTo>
                  <a:pt x="4588" y="16872"/>
                  <a:pt x="4491" y="16893"/>
                  <a:pt x="4387" y="16939"/>
                </a:cubicBezTo>
                <a:cubicBezTo>
                  <a:pt x="4216" y="17016"/>
                  <a:pt x="4080" y="17129"/>
                  <a:pt x="3950" y="17259"/>
                </a:cubicBezTo>
                <a:cubicBezTo>
                  <a:pt x="3778" y="17489"/>
                  <a:pt x="3731" y="17761"/>
                  <a:pt x="3707" y="18039"/>
                </a:cubicBezTo>
                <a:cubicBezTo>
                  <a:pt x="3755" y="18282"/>
                  <a:pt x="3743" y="18524"/>
                  <a:pt x="3808" y="18760"/>
                </a:cubicBezTo>
                <a:cubicBezTo>
                  <a:pt x="3902" y="19097"/>
                  <a:pt x="3997" y="19429"/>
                  <a:pt x="4086" y="19760"/>
                </a:cubicBezTo>
                <a:cubicBezTo>
                  <a:pt x="4216" y="20037"/>
                  <a:pt x="4216" y="20037"/>
                  <a:pt x="3920" y="20061"/>
                </a:cubicBezTo>
                <a:cubicBezTo>
                  <a:pt x="3896" y="20064"/>
                  <a:pt x="3873" y="20066"/>
                  <a:pt x="3850" y="20066"/>
                </a:cubicBezTo>
                <a:cubicBezTo>
                  <a:pt x="3827" y="20066"/>
                  <a:pt x="3805" y="20064"/>
                  <a:pt x="3784" y="20061"/>
                </a:cubicBezTo>
                <a:cubicBezTo>
                  <a:pt x="3370" y="20037"/>
                  <a:pt x="3015" y="19884"/>
                  <a:pt x="2720" y="19594"/>
                </a:cubicBezTo>
                <a:cubicBezTo>
                  <a:pt x="2590" y="19541"/>
                  <a:pt x="2548" y="19417"/>
                  <a:pt x="2501" y="19310"/>
                </a:cubicBezTo>
                <a:cubicBezTo>
                  <a:pt x="2395" y="19074"/>
                  <a:pt x="2247" y="18855"/>
                  <a:pt x="2217" y="18589"/>
                </a:cubicBezTo>
                <a:cubicBezTo>
                  <a:pt x="2105" y="18412"/>
                  <a:pt x="2087" y="18205"/>
                  <a:pt x="2064" y="18010"/>
                </a:cubicBezTo>
                <a:cubicBezTo>
                  <a:pt x="1999" y="17424"/>
                  <a:pt x="2016" y="16839"/>
                  <a:pt x="2164" y="16259"/>
                </a:cubicBezTo>
                <a:cubicBezTo>
                  <a:pt x="2247" y="15940"/>
                  <a:pt x="2330" y="15615"/>
                  <a:pt x="2389" y="15290"/>
                </a:cubicBezTo>
                <a:cubicBezTo>
                  <a:pt x="2401" y="15219"/>
                  <a:pt x="2430" y="15148"/>
                  <a:pt x="2448" y="15083"/>
                </a:cubicBezTo>
                <a:cubicBezTo>
                  <a:pt x="2508" y="14899"/>
                  <a:pt x="2532" y="14823"/>
                  <a:pt x="2593" y="14823"/>
                </a:cubicBezTo>
                <a:cubicBezTo>
                  <a:pt x="2639" y="14823"/>
                  <a:pt x="2706" y="14867"/>
                  <a:pt x="2826" y="14941"/>
                </a:cubicBezTo>
                <a:cubicBezTo>
                  <a:pt x="3069" y="15089"/>
                  <a:pt x="3341" y="15166"/>
                  <a:pt x="3619" y="15213"/>
                </a:cubicBezTo>
                <a:cubicBezTo>
                  <a:pt x="3786" y="15241"/>
                  <a:pt x="3953" y="15254"/>
                  <a:pt x="4119" y="15254"/>
                </a:cubicBezTo>
                <a:cubicBezTo>
                  <a:pt x="4415" y="15254"/>
                  <a:pt x="4708" y="15212"/>
                  <a:pt x="4996" y="15136"/>
                </a:cubicBezTo>
                <a:cubicBezTo>
                  <a:pt x="5120" y="15101"/>
                  <a:pt x="5250" y="15089"/>
                  <a:pt x="5357" y="15018"/>
                </a:cubicBezTo>
                <a:cubicBezTo>
                  <a:pt x="5398" y="14977"/>
                  <a:pt x="5451" y="14971"/>
                  <a:pt x="5505" y="14959"/>
                </a:cubicBezTo>
                <a:cubicBezTo>
                  <a:pt x="5564" y="14935"/>
                  <a:pt x="5617" y="14917"/>
                  <a:pt x="5670" y="14894"/>
                </a:cubicBezTo>
                <a:cubicBezTo>
                  <a:pt x="5723" y="14835"/>
                  <a:pt x="5794" y="14805"/>
                  <a:pt x="5865" y="14775"/>
                </a:cubicBezTo>
                <a:cubicBezTo>
                  <a:pt x="5895" y="14740"/>
                  <a:pt x="5942" y="14716"/>
                  <a:pt x="5983" y="14699"/>
                </a:cubicBezTo>
                <a:cubicBezTo>
                  <a:pt x="6013" y="14657"/>
                  <a:pt x="6054" y="14634"/>
                  <a:pt x="6102" y="14616"/>
                </a:cubicBezTo>
                <a:cubicBezTo>
                  <a:pt x="6155" y="14569"/>
                  <a:pt x="6214" y="14515"/>
                  <a:pt x="6267" y="14468"/>
                </a:cubicBezTo>
                <a:cubicBezTo>
                  <a:pt x="6368" y="14332"/>
                  <a:pt x="6474" y="14202"/>
                  <a:pt x="6575" y="14072"/>
                </a:cubicBezTo>
                <a:cubicBezTo>
                  <a:pt x="6587" y="14042"/>
                  <a:pt x="6598" y="14019"/>
                  <a:pt x="6616" y="13995"/>
                </a:cubicBezTo>
                <a:cubicBezTo>
                  <a:pt x="6610" y="13960"/>
                  <a:pt x="6628" y="13936"/>
                  <a:pt x="6652" y="13918"/>
                </a:cubicBezTo>
                <a:cubicBezTo>
                  <a:pt x="6687" y="13759"/>
                  <a:pt x="6723" y="13605"/>
                  <a:pt x="6752" y="13445"/>
                </a:cubicBezTo>
                <a:cubicBezTo>
                  <a:pt x="6746" y="13416"/>
                  <a:pt x="6752" y="13392"/>
                  <a:pt x="6776" y="13368"/>
                </a:cubicBezTo>
                <a:cubicBezTo>
                  <a:pt x="6788" y="13156"/>
                  <a:pt x="6799" y="12949"/>
                  <a:pt x="6805" y="12742"/>
                </a:cubicBezTo>
                <a:cubicBezTo>
                  <a:pt x="6788" y="12700"/>
                  <a:pt x="6782" y="12659"/>
                  <a:pt x="6788" y="12617"/>
                </a:cubicBezTo>
                <a:cubicBezTo>
                  <a:pt x="6758" y="12464"/>
                  <a:pt x="6723" y="12304"/>
                  <a:pt x="6693" y="12150"/>
                </a:cubicBezTo>
                <a:cubicBezTo>
                  <a:pt x="6646" y="12091"/>
                  <a:pt x="6634" y="12020"/>
                  <a:pt x="6616" y="11955"/>
                </a:cubicBezTo>
                <a:cubicBezTo>
                  <a:pt x="6563" y="11914"/>
                  <a:pt x="6545" y="11855"/>
                  <a:pt x="6521" y="11802"/>
                </a:cubicBezTo>
                <a:cubicBezTo>
                  <a:pt x="6462" y="11760"/>
                  <a:pt x="6451" y="11695"/>
                  <a:pt x="6421" y="11636"/>
                </a:cubicBezTo>
                <a:cubicBezTo>
                  <a:pt x="6344" y="11530"/>
                  <a:pt x="6238" y="11447"/>
                  <a:pt x="6143" y="11358"/>
                </a:cubicBezTo>
                <a:cubicBezTo>
                  <a:pt x="6090" y="11323"/>
                  <a:pt x="6037" y="11287"/>
                  <a:pt x="5983" y="11252"/>
                </a:cubicBezTo>
                <a:cubicBezTo>
                  <a:pt x="5930" y="11228"/>
                  <a:pt x="5877" y="11204"/>
                  <a:pt x="5824" y="11181"/>
                </a:cubicBezTo>
                <a:cubicBezTo>
                  <a:pt x="5695" y="11144"/>
                  <a:pt x="5566" y="11116"/>
                  <a:pt x="5438" y="11116"/>
                </a:cubicBezTo>
                <a:cubicBezTo>
                  <a:pt x="5360" y="11116"/>
                  <a:pt x="5281" y="11127"/>
                  <a:pt x="5203" y="11151"/>
                </a:cubicBezTo>
                <a:cubicBezTo>
                  <a:pt x="5020" y="11222"/>
                  <a:pt x="4848" y="11299"/>
                  <a:pt x="4695" y="11411"/>
                </a:cubicBezTo>
                <a:cubicBezTo>
                  <a:pt x="4665" y="11435"/>
                  <a:pt x="4641" y="11465"/>
                  <a:pt x="4618" y="11494"/>
                </a:cubicBezTo>
                <a:cubicBezTo>
                  <a:pt x="4576" y="11553"/>
                  <a:pt x="4547" y="11624"/>
                  <a:pt x="4488" y="11677"/>
                </a:cubicBezTo>
                <a:cubicBezTo>
                  <a:pt x="4470" y="11731"/>
                  <a:pt x="4452" y="11784"/>
                  <a:pt x="4423" y="11837"/>
                </a:cubicBezTo>
                <a:cubicBezTo>
                  <a:pt x="4298" y="12091"/>
                  <a:pt x="4287" y="12357"/>
                  <a:pt x="4375" y="12617"/>
                </a:cubicBezTo>
                <a:cubicBezTo>
                  <a:pt x="4446" y="12819"/>
                  <a:pt x="4559" y="12978"/>
                  <a:pt x="4783" y="13037"/>
                </a:cubicBezTo>
                <a:cubicBezTo>
                  <a:pt x="4865" y="13059"/>
                  <a:pt x="4933" y="13070"/>
                  <a:pt x="4990" y="13070"/>
                </a:cubicBezTo>
                <a:cubicBezTo>
                  <a:pt x="5168" y="13070"/>
                  <a:pt x="5233" y="12959"/>
                  <a:pt x="5233" y="12694"/>
                </a:cubicBezTo>
                <a:cubicBezTo>
                  <a:pt x="5239" y="12623"/>
                  <a:pt x="5239" y="12547"/>
                  <a:pt x="5150" y="12517"/>
                </a:cubicBezTo>
                <a:cubicBezTo>
                  <a:pt x="5137" y="12513"/>
                  <a:pt x="5125" y="12511"/>
                  <a:pt x="5114" y="12511"/>
                </a:cubicBezTo>
                <a:cubicBezTo>
                  <a:pt x="5059" y="12511"/>
                  <a:pt x="5025" y="12556"/>
                  <a:pt x="4990" y="12606"/>
                </a:cubicBezTo>
                <a:cubicBezTo>
                  <a:pt x="4949" y="12671"/>
                  <a:pt x="4896" y="12730"/>
                  <a:pt x="4825" y="12765"/>
                </a:cubicBezTo>
                <a:cubicBezTo>
                  <a:pt x="4777" y="12793"/>
                  <a:pt x="4737" y="12807"/>
                  <a:pt x="4704" y="12807"/>
                </a:cubicBezTo>
                <a:cubicBezTo>
                  <a:pt x="4637" y="12807"/>
                  <a:pt x="4598" y="12752"/>
                  <a:pt x="4582" y="12641"/>
                </a:cubicBezTo>
                <a:cubicBezTo>
                  <a:pt x="4553" y="12470"/>
                  <a:pt x="4612" y="12316"/>
                  <a:pt x="4700" y="12180"/>
                </a:cubicBezTo>
                <a:cubicBezTo>
                  <a:pt x="4893" y="11896"/>
                  <a:pt x="5165" y="11757"/>
                  <a:pt x="5473" y="11757"/>
                </a:cubicBezTo>
                <a:cubicBezTo>
                  <a:pt x="5543" y="11757"/>
                  <a:pt x="5615" y="11764"/>
                  <a:pt x="5688" y="11778"/>
                </a:cubicBezTo>
                <a:cubicBezTo>
                  <a:pt x="5989" y="11831"/>
                  <a:pt x="6255" y="11985"/>
                  <a:pt x="6380" y="12298"/>
                </a:cubicBezTo>
                <a:cubicBezTo>
                  <a:pt x="6451" y="12470"/>
                  <a:pt x="6468" y="12653"/>
                  <a:pt x="6504" y="12830"/>
                </a:cubicBezTo>
                <a:cubicBezTo>
                  <a:pt x="6610" y="13380"/>
                  <a:pt x="6504" y="13883"/>
                  <a:pt x="6161" y="14332"/>
                </a:cubicBezTo>
                <a:cubicBezTo>
                  <a:pt x="6096" y="14421"/>
                  <a:pt x="6013" y="14492"/>
                  <a:pt x="5924" y="14563"/>
                </a:cubicBezTo>
                <a:cubicBezTo>
                  <a:pt x="5700" y="14722"/>
                  <a:pt x="5440" y="14823"/>
                  <a:pt x="5179" y="14906"/>
                </a:cubicBezTo>
                <a:cubicBezTo>
                  <a:pt x="4819" y="15028"/>
                  <a:pt x="4460" y="15099"/>
                  <a:pt x="4100" y="15099"/>
                </a:cubicBezTo>
                <a:cubicBezTo>
                  <a:pt x="3734" y="15099"/>
                  <a:pt x="3368" y="15026"/>
                  <a:pt x="3004" y="14858"/>
                </a:cubicBezTo>
                <a:cubicBezTo>
                  <a:pt x="2950" y="14858"/>
                  <a:pt x="2903" y="14835"/>
                  <a:pt x="2879" y="14781"/>
                </a:cubicBezTo>
                <a:cubicBezTo>
                  <a:pt x="2850" y="14775"/>
                  <a:pt x="2826" y="14764"/>
                  <a:pt x="2814" y="14734"/>
                </a:cubicBezTo>
                <a:cubicBezTo>
                  <a:pt x="2619" y="14604"/>
                  <a:pt x="2619" y="14604"/>
                  <a:pt x="2726" y="14427"/>
                </a:cubicBezTo>
                <a:cubicBezTo>
                  <a:pt x="2738" y="14350"/>
                  <a:pt x="2785" y="14285"/>
                  <a:pt x="2832" y="14226"/>
                </a:cubicBezTo>
                <a:cubicBezTo>
                  <a:pt x="2838" y="14167"/>
                  <a:pt x="2862" y="14119"/>
                  <a:pt x="2915" y="14090"/>
                </a:cubicBezTo>
                <a:cubicBezTo>
                  <a:pt x="2933" y="14054"/>
                  <a:pt x="2945" y="14019"/>
                  <a:pt x="2962" y="13983"/>
                </a:cubicBezTo>
                <a:cubicBezTo>
                  <a:pt x="3252" y="13498"/>
                  <a:pt x="3483" y="12978"/>
                  <a:pt x="3684" y="12452"/>
                </a:cubicBezTo>
                <a:cubicBezTo>
                  <a:pt x="3755" y="12257"/>
                  <a:pt x="3808" y="12056"/>
                  <a:pt x="3914" y="11873"/>
                </a:cubicBezTo>
                <a:cubicBezTo>
                  <a:pt x="3914" y="11843"/>
                  <a:pt x="3920" y="11813"/>
                  <a:pt x="3944" y="11796"/>
                </a:cubicBezTo>
                <a:cubicBezTo>
                  <a:pt x="4015" y="11601"/>
                  <a:pt x="4080" y="11405"/>
                  <a:pt x="4151" y="11204"/>
                </a:cubicBezTo>
                <a:cubicBezTo>
                  <a:pt x="4151" y="11175"/>
                  <a:pt x="4151" y="11145"/>
                  <a:pt x="4174" y="11128"/>
                </a:cubicBezTo>
                <a:cubicBezTo>
                  <a:pt x="4298" y="10542"/>
                  <a:pt x="4375" y="9963"/>
                  <a:pt x="4233" y="9372"/>
                </a:cubicBezTo>
                <a:cubicBezTo>
                  <a:pt x="4216" y="9312"/>
                  <a:pt x="4198" y="9259"/>
                  <a:pt x="4180" y="9206"/>
                </a:cubicBezTo>
                <a:cubicBezTo>
                  <a:pt x="4139" y="9135"/>
                  <a:pt x="4092" y="9076"/>
                  <a:pt x="4056" y="9005"/>
                </a:cubicBezTo>
                <a:cubicBezTo>
                  <a:pt x="3944" y="8769"/>
                  <a:pt x="3784" y="8579"/>
                  <a:pt x="3589" y="8414"/>
                </a:cubicBezTo>
                <a:cubicBezTo>
                  <a:pt x="3447" y="8296"/>
                  <a:pt x="3447" y="8296"/>
                  <a:pt x="3542" y="8136"/>
                </a:cubicBezTo>
                <a:cubicBezTo>
                  <a:pt x="3559" y="8112"/>
                  <a:pt x="3571" y="8095"/>
                  <a:pt x="3583" y="8071"/>
                </a:cubicBezTo>
                <a:cubicBezTo>
                  <a:pt x="3961" y="7474"/>
                  <a:pt x="4180" y="6829"/>
                  <a:pt x="4263" y="6132"/>
                </a:cubicBezTo>
                <a:cubicBezTo>
                  <a:pt x="4293" y="5895"/>
                  <a:pt x="4263" y="5665"/>
                  <a:pt x="4263" y="5434"/>
                </a:cubicBezTo>
                <a:cubicBezTo>
                  <a:pt x="4233" y="5251"/>
                  <a:pt x="4210" y="5067"/>
                  <a:pt x="4180" y="4884"/>
                </a:cubicBezTo>
                <a:cubicBezTo>
                  <a:pt x="4080" y="4624"/>
                  <a:pt x="4080" y="4624"/>
                  <a:pt x="4334" y="4600"/>
                </a:cubicBezTo>
                <a:cubicBezTo>
                  <a:pt x="4381" y="4571"/>
                  <a:pt x="4440" y="4571"/>
                  <a:pt x="4494" y="4571"/>
                </a:cubicBezTo>
                <a:cubicBezTo>
                  <a:pt x="4512" y="4553"/>
                  <a:pt x="4533" y="4545"/>
                  <a:pt x="4555" y="4545"/>
                </a:cubicBezTo>
                <a:cubicBezTo>
                  <a:pt x="4562" y="4545"/>
                  <a:pt x="4569" y="4546"/>
                  <a:pt x="4576" y="4547"/>
                </a:cubicBezTo>
                <a:cubicBezTo>
                  <a:pt x="4612" y="4541"/>
                  <a:pt x="4653" y="4535"/>
                  <a:pt x="4689" y="4529"/>
                </a:cubicBezTo>
                <a:cubicBezTo>
                  <a:pt x="4716" y="4506"/>
                  <a:pt x="4747" y="4498"/>
                  <a:pt x="4779" y="4498"/>
                </a:cubicBezTo>
                <a:cubicBezTo>
                  <a:pt x="4788" y="4498"/>
                  <a:pt x="4798" y="4499"/>
                  <a:pt x="4807" y="4500"/>
                </a:cubicBezTo>
                <a:cubicBezTo>
                  <a:pt x="4890" y="4482"/>
                  <a:pt x="4967" y="4470"/>
                  <a:pt x="5043" y="4453"/>
                </a:cubicBezTo>
                <a:cubicBezTo>
                  <a:pt x="5156" y="4399"/>
                  <a:pt x="5280" y="4376"/>
                  <a:pt x="5398" y="4346"/>
                </a:cubicBezTo>
                <a:cubicBezTo>
                  <a:pt x="5422" y="4340"/>
                  <a:pt x="5451" y="4334"/>
                  <a:pt x="5475" y="4322"/>
                </a:cubicBezTo>
                <a:cubicBezTo>
                  <a:pt x="5489" y="4304"/>
                  <a:pt x="5509" y="4297"/>
                  <a:pt x="5531" y="4297"/>
                </a:cubicBezTo>
                <a:cubicBezTo>
                  <a:pt x="5538" y="4297"/>
                  <a:pt x="5545" y="4297"/>
                  <a:pt x="5552" y="4299"/>
                </a:cubicBezTo>
                <a:cubicBezTo>
                  <a:pt x="5670" y="4252"/>
                  <a:pt x="5782" y="4192"/>
                  <a:pt x="5907" y="4175"/>
                </a:cubicBezTo>
                <a:cubicBezTo>
                  <a:pt x="5942" y="4145"/>
                  <a:pt x="5983" y="4139"/>
                  <a:pt x="6025" y="4139"/>
                </a:cubicBezTo>
                <a:cubicBezTo>
                  <a:pt x="6114" y="4074"/>
                  <a:pt x="6226" y="4074"/>
                  <a:pt x="6326" y="4039"/>
                </a:cubicBezTo>
                <a:cubicBezTo>
                  <a:pt x="6451" y="3991"/>
                  <a:pt x="6575" y="3956"/>
                  <a:pt x="6687" y="3885"/>
                </a:cubicBezTo>
                <a:cubicBezTo>
                  <a:pt x="6764" y="3826"/>
                  <a:pt x="6841" y="3784"/>
                  <a:pt x="6929" y="3749"/>
                </a:cubicBezTo>
                <a:cubicBezTo>
                  <a:pt x="6935" y="3743"/>
                  <a:pt x="6947" y="3737"/>
                  <a:pt x="6959" y="3737"/>
                </a:cubicBezTo>
                <a:cubicBezTo>
                  <a:pt x="7093" y="3638"/>
                  <a:pt x="7156" y="3590"/>
                  <a:pt x="7215" y="3590"/>
                </a:cubicBezTo>
                <a:cubicBezTo>
                  <a:pt x="7269" y="3590"/>
                  <a:pt x="7319" y="3629"/>
                  <a:pt x="7414" y="3702"/>
                </a:cubicBezTo>
                <a:cubicBezTo>
                  <a:pt x="7491" y="3714"/>
                  <a:pt x="7538" y="3767"/>
                  <a:pt x="7615" y="3790"/>
                </a:cubicBezTo>
                <a:cubicBezTo>
                  <a:pt x="7924" y="3870"/>
                  <a:pt x="8235" y="3901"/>
                  <a:pt x="8546" y="3901"/>
                </a:cubicBezTo>
                <a:cubicBezTo>
                  <a:pt x="8766" y="3901"/>
                  <a:pt x="8986" y="3886"/>
                  <a:pt x="9206" y="3861"/>
                </a:cubicBezTo>
                <a:lnTo>
                  <a:pt x="9247" y="3861"/>
                </a:lnTo>
                <a:cubicBezTo>
                  <a:pt x="9324" y="3832"/>
                  <a:pt x="9401" y="3832"/>
                  <a:pt x="9484" y="3826"/>
                </a:cubicBezTo>
                <a:cubicBezTo>
                  <a:pt x="9608" y="3802"/>
                  <a:pt x="9732" y="3761"/>
                  <a:pt x="9862" y="3749"/>
                </a:cubicBezTo>
                <a:cubicBezTo>
                  <a:pt x="10045" y="3731"/>
                  <a:pt x="10205" y="3648"/>
                  <a:pt x="10376" y="3601"/>
                </a:cubicBezTo>
                <a:cubicBezTo>
                  <a:pt x="10506" y="3566"/>
                  <a:pt x="10636" y="3501"/>
                  <a:pt x="10767" y="3465"/>
                </a:cubicBezTo>
                <a:cubicBezTo>
                  <a:pt x="10802" y="3371"/>
                  <a:pt x="10891" y="3365"/>
                  <a:pt x="10968" y="3329"/>
                </a:cubicBezTo>
                <a:cubicBezTo>
                  <a:pt x="10985" y="3323"/>
                  <a:pt x="11009" y="3311"/>
                  <a:pt x="11027" y="3306"/>
                </a:cubicBezTo>
                <a:cubicBezTo>
                  <a:pt x="11115" y="3235"/>
                  <a:pt x="11216" y="3181"/>
                  <a:pt x="11328" y="3152"/>
                </a:cubicBezTo>
                <a:cubicBezTo>
                  <a:pt x="11346" y="3128"/>
                  <a:pt x="11376" y="3116"/>
                  <a:pt x="11405" y="3116"/>
                </a:cubicBezTo>
                <a:cubicBezTo>
                  <a:pt x="11464" y="3057"/>
                  <a:pt x="11529" y="3022"/>
                  <a:pt x="11600" y="2998"/>
                </a:cubicBezTo>
                <a:cubicBezTo>
                  <a:pt x="11624" y="2969"/>
                  <a:pt x="11653" y="2951"/>
                  <a:pt x="11689" y="2951"/>
                </a:cubicBezTo>
                <a:cubicBezTo>
                  <a:pt x="11730" y="2909"/>
                  <a:pt x="11778" y="2880"/>
                  <a:pt x="11831" y="2862"/>
                </a:cubicBezTo>
                <a:cubicBezTo>
                  <a:pt x="11854" y="2850"/>
                  <a:pt x="11884" y="2838"/>
                  <a:pt x="11908" y="2821"/>
                </a:cubicBezTo>
                <a:cubicBezTo>
                  <a:pt x="11967" y="2768"/>
                  <a:pt x="12032" y="2714"/>
                  <a:pt x="12115" y="2685"/>
                </a:cubicBezTo>
                <a:lnTo>
                  <a:pt x="12126" y="2673"/>
                </a:lnTo>
                <a:cubicBezTo>
                  <a:pt x="12215" y="2596"/>
                  <a:pt x="12316" y="2531"/>
                  <a:pt x="12428" y="2496"/>
                </a:cubicBezTo>
                <a:cubicBezTo>
                  <a:pt x="12428" y="2484"/>
                  <a:pt x="12434" y="2478"/>
                  <a:pt x="12446" y="2478"/>
                </a:cubicBezTo>
                <a:cubicBezTo>
                  <a:pt x="12475" y="2448"/>
                  <a:pt x="12505" y="2413"/>
                  <a:pt x="12540" y="2389"/>
                </a:cubicBezTo>
                <a:cubicBezTo>
                  <a:pt x="12919" y="2159"/>
                  <a:pt x="13303" y="1940"/>
                  <a:pt x="13729" y="1810"/>
                </a:cubicBezTo>
                <a:cubicBezTo>
                  <a:pt x="13977" y="1733"/>
                  <a:pt x="14231" y="1686"/>
                  <a:pt x="14468" y="1579"/>
                </a:cubicBezTo>
                <a:cubicBezTo>
                  <a:pt x="14486" y="1575"/>
                  <a:pt x="14503" y="1573"/>
                  <a:pt x="14519" y="1573"/>
                </a:cubicBezTo>
                <a:cubicBezTo>
                  <a:pt x="14595" y="1573"/>
                  <a:pt x="14643" y="1618"/>
                  <a:pt x="14692" y="1691"/>
                </a:cubicBezTo>
                <a:cubicBezTo>
                  <a:pt x="14935" y="2046"/>
                  <a:pt x="15029" y="2448"/>
                  <a:pt x="15088" y="2862"/>
                </a:cubicBezTo>
                <a:cubicBezTo>
                  <a:pt x="15106" y="2980"/>
                  <a:pt x="15083" y="3093"/>
                  <a:pt x="15035" y="3205"/>
                </a:cubicBezTo>
                <a:cubicBezTo>
                  <a:pt x="14923" y="3459"/>
                  <a:pt x="14763" y="3678"/>
                  <a:pt x="14586" y="3885"/>
                </a:cubicBezTo>
                <a:cubicBezTo>
                  <a:pt x="14367" y="4151"/>
                  <a:pt x="14089" y="4322"/>
                  <a:pt x="13735" y="4346"/>
                </a:cubicBezTo>
                <a:cubicBezTo>
                  <a:pt x="13599" y="4358"/>
                  <a:pt x="13463" y="4382"/>
                  <a:pt x="13327" y="4382"/>
                </a:cubicBezTo>
                <a:cubicBezTo>
                  <a:pt x="13126" y="4382"/>
                  <a:pt x="12919" y="4376"/>
                  <a:pt x="12789" y="4175"/>
                </a:cubicBezTo>
                <a:cubicBezTo>
                  <a:pt x="12706" y="4121"/>
                  <a:pt x="12682" y="4033"/>
                  <a:pt x="12664" y="3938"/>
                </a:cubicBezTo>
                <a:cubicBezTo>
                  <a:pt x="12605" y="3855"/>
                  <a:pt x="12570" y="3767"/>
                  <a:pt x="12623" y="3666"/>
                </a:cubicBezTo>
                <a:cubicBezTo>
                  <a:pt x="12629" y="3412"/>
                  <a:pt x="12700" y="3306"/>
                  <a:pt x="12895" y="3258"/>
                </a:cubicBezTo>
                <a:cubicBezTo>
                  <a:pt x="12907" y="3251"/>
                  <a:pt x="12918" y="3248"/>
                  <a:pt x="12930" y="3248"/>
                </a:cubicBezTo>
                <a:cubicBezTo>
                  <a:pt x="12947" y="3248"/>
                  <a:pt x="12963" y="3256"/>
                  <a:pt x="12978" y="3270"/>
                </a:cubicBezTo>
                <a:cubicBezTo>
                  <a:pt x="13055" y="3282"/>
                  <a:pt x="13102" y="3329"/>
                  <a:pt x="13131" y="3400"/>
                </a:cubicBezTo>
                <a:cubicBezTo>
                  <a:pt x="13179" y="3495"/>
                  <a:pt x="13078" y="3560"/>
                  <a:pt x="13061" y="3654"/>
                </a:cubicBezTo>
                <a:cubicBezTo>
                  <a:pt x="13089" y="3661"/>
                  <a:pt x="13116" y="3664"/>
                  <a:pt x="13142" y="3664"/>
                </a:cubicBezTo>
                <a:cubicBezTo>
                  <a:pt x="13282" y="3664"/>
                  <a:pt x="13398" y="3584"/>
                  <a:pt x="13528" y="3554"/>
                </a:cubicBezTo>
                <a:cubicBezTo>
                  <a:pt x="13539" y="3542"/>
                  <a:pt x="13551" y="3524"/>
                  <a:pt x="13563" y="3507"/>
                </a:cubicBezTo>
                <a:cubicBezTo>
                  <a:pt x="13604" y="3501"/>
                  <a:pt x="13634" y="3477"/>
                  <a:pt x="13652" y="3436"/>
                </a:cubicBezTo>
                <a:cubicBezTo>
                  <a:pt x="13681" y="3406"/>
                  <a:pt x="13711" y="3377"/>
                  <a:pt x="13740" y="3347"/>
                </a:cubicBezTo>
                <a:cubicBezTo>
                  <a:pt x="13782" y="3099"/>
                  <a:pt x="13705" y="2969"/>
                  <a:pt x="13474" y="2874"/>
                </a:cubicBezTo>
                <a:cubicBezTo>
                  <a:pt x="13386" y="2841"/>
                  <a:pt x="13297" y="2802"/>
                  <a:pt x="13195" y="2802"/>
                </a:cubicBezTo>
                <a:cubicBezTo>
                  <a:pt x="13187" y="2802"/>
                  <a:pt x="13180" y="2803"/>
                  <a:pt x="13173" y="2803"/>
                </a:cubicBezTo>
                <a:cubicBezTo>
                  <a:pt x="13148" y="2828"/>
                  <a:pt x="13121" y="2838"/>
                  <a:pt x="13092" y="2838"/>
                </a:cubicBezTo>
                <a:cubicBezTo>
                  <a:pt x="13080" y="2838"/>
                  <a:pt x="13067" y="2836"/>
                  <a:pt x="13055" y="2833"/>
                </a:cubicBezTo>
                <a:cubicBezTo>
                  <a:pt x="12954" y="2862"/>
                  <a:pt x="12854" y="2898"/>
                  <a:pt x="12753" y="2927"/>
                </a:cubicBezTo>
                <a:cubicBezTo>
                  <a:pt x="12724" y="2969"/>
                  <a:pt x="12676" y="2998"/>
                  <a:pt x="12629" y="3016"/>
                </a:cubicBezTo>
                <a:cubicBezTo>
                  <a:pt x="12617" y="3028"/>
                  <a:pt x="12605" y="3034"/>
                  <a:pt x="12599" y="3045"/>
                </a:cubicBezTo>
                <a:cubicBezTo>
                  <a:pt x="12540" y="3093"/>
                  <a:pt x="12487" y="3146"/>
                  <a:pt x="12434" y="3199"/>
                </a:cubicBezTo>
                <a:cubicBezTo>
                  <a:pt x="12422" y="3246"/>
                  <a:pt x="12398" y="3282"/>
                  <a:pt x="12363" y="3317"/>
                </a:cubicBezTo>
                <a:cubicBezTo>
                  <a:pt x="12322" y="3447"/>
                  <a:pt x="12274" y="3578"/>
                  <a:pt x="12233" y="3708"/>
                </a:cubicBezTo>
                <a:cubicBezTo>
                  <a:pt x="12227" y="3773"/>
                  <a:pt x="12239" y="3844"/>
                  <a:pt x="12197" y="3903"/>
                </a:cubicBezTo>
                <a:cubicBezTo>
                  <a:pt x="12191" y="3926"/>
                  <a:pt x="12191" y="3956"/>
                  <a:pt x="12191" y="3980"/>
                </a:cubicBezTo>
                <a:cubicBezTo>
                  <a:pt x="12227" y="4098"/>
                  <a:pt x="12251" y="4222"/>
                  <a:pt x="12310" y="4334"/>
                </a:cubicBezTo>
                <a:cubicBezTo>
                  <a:pt x="12351" y="4364"/>
                  <a:pt x="12381" y="4399"/>
                  <a:pt x="12392" y="4447"/>
                </a:cubicBezTo>
                <a:cubicBezTo>
                  <a:pt x="12416" y="4476"/>
                  <a:pt x="12440" y="4512"/>
                  <a:pt x="12463" y="4541"/>
                </a:cubicBezTo>
                <a:cubicBezTo>
                  <a:pt x="12505" y="4547"/>
                  <a:pt x="12528" y="4571"/>
                  <a:pt x="12546" y="4606"/>
                </a:cubicBezTo>
                <a:cubicBezTo>
                  <a:pt x="12706" y="4730"/>
                  <a:pt x="12865" y="4843"/>
                  <a:pt x="13061" y="4914"/>
                </a:cubicBezTo>
                <a:cubicBezTo>
                  <a:pt x="13137" y="4931"/>
                  <a:pt x="13214" y="4949"/>
                  <a:pt x="13291" y="4967"/>
                </a:cubicBezTo>
                <a:cubicBezTo>
                  <a:pt x="13445" y="4961"/>
                  <a:pt x="13604" y="4961"/>
                  <a:pt x="13758" y="4955"/>
                </a:cubicBezTo>
                <a:cubicBezTo>
                  <a:pt x="13778" y="4941"/>
                  <a:pt x="13801" y="4930"/>
                  <a:pt x="13825" y="4930"/>
                </a:cubicBezTo>
                <a:cubicBezTo>
                  <a:pt x="13831" y="4930"/>
                  <a:pt x="13836" y="4930"/>
                  <a:pt x="13841" y="4931"/>
                </a:cubicBezTo>
                <a:cubicBezTo>
                  <a:pt x="13965" y="4872"/>
                  <a:pt x="14095" y="4872"/>
                  <a:pt x="14231" y="4872"/>
                </a:cubicBezTo>
                <a:cubicBezTo>
                  <a:pt x="14592" y="4707"/>
                  <a:pt x="14893" y="4476"/>
                  <a:pt x="15071" y="4104"/>
                </a:cubicBezTo>
                <a:cubicBezTo>
                  <a:pt x="15201" y="3832"/>
                  <a:pt x="15242" y="3530"/>
                  <a:pt x="15254" y="3229"/>
                </a:cubicBezTo>
                <a:cubicBezTo>
                  <a:pt x="15272" y="2815"/>
                  <a:pt x="15195" y="2413"/>
                  <a:pt x="15041" y="2028"/>
                </a:cubicBezTo>
                <a:cubicBezTo>
                  <a:pt x="15000" y="1922"/>
                  <a:pt x="14947" y="1827"/>
                  <a:pt x="14893" y="1733"/>
                </a:cubicBezTo>
                <a:cubicBezTo>
                  <a:pt x="14858" y="1680"/>
                  <a:pt x="14805" y="1632"/>
                  <a:pt x="14811" y="1556"/>
                </a:cubicBezTo>
                <a:cubicBezTo>
                  <a:pt x="14917" y="1532"/>
                  <a:pt x="15029" y="1544"/>
                  <a:pt x="15136" y="1508"/>
                </a:cubicBezTo>
                <a:cubicBezTo>
                  <a:pt x="15252" y="1508"/>
                  <a:pt x="15368" y="1508"/>
                  <a:pt x="15484" y="1508"/>
                </a:cubicBezTo>
                <a:cubicBezTo>
                  <a:pt x="15717" y="1508"/>
                  <a:pt x="15948" y="1510"/>
                  <a:pt x="16176" y="1526"/>
                </a:cubicBezTo>
                <a:cubicBezTo>
                  <a:pt x="16490" y="1544"/>
                  <a:pt x="16797" y="1597"/>
                  <a:pt x="17087" y="1733"/>
                </a:cubicBezTo>
                <a:cubicBezTo>
                  <a:pt x="17270" y="1810"/>
                  <a:pt x="17400" y="1946"/>
                  <a:pt x="17513" y="2099"/>
                </a:cubicBezTo>
                <a:cubicBezTo>
                  <a:pt x="17578" y="2182"/>
                  <a:pt x="17637" y="2271"/>
                  <a:pt x="17696" y="2354"/>
                </a:cubicBezTo>
                <a:cubicBezTo>
                  <a:pt x="17861" y="2567"/>
                  <a:pt x="17968" y="2809"/>
                  <a:pt x="17997" y="3075"/>
                </a:cubicBezTo>
                <a:cubicBezTo>
                  <a:pt x="18003" y="3105"/>
                  <a:pt x="18009" y="3128"/>
                  <a:pt x="18015" y="3152"/>
                </a:cubicBezTo>
                <a:cubicBezTo>
                  <a:pt x="18045" y="3205"/>
                  <a:pt x="18045" y="3258"/>
                  <a:pt x="18033" y="3311"/>
                </a:cubicBezTo>
                <a:cubicBezTo>
                  <a:pt x="18033" y="3341"/>
                  <a:pt x="18033" y="3365"/>
                  <a:pt x="18033" y="3388"/>
                </a:cubicBezTo>
                <a:cubicBezTo>
                  <a:pt x="18045" y="3483"/>
                  <a:pt x="18056" y="3578"/>
                  <a:pt x="18015" y="3666"/>
                </a:cubicBezTo>
                <a:cubicBezTo>
                  <a:pt x="18009" y="3767"/>
                  <a:pt x="17974" y="3861"/>
                  <a:pt x="17932" y="3950"/>
                </a:cubicBezTo>
                <a:cubicBezTo>
                  <a:pt x="17912" y="4001"/>
                  <a:pt x="17878" y="4035"/>
                  <a:pt x="17822" y="4035"/>
                </a:cubicBezTo>
                <a:cubicBezTo>
                  <a:pt x="17814" y="4035"/>
                  <a:pt x="17806" y="4034"/>
                  <a:pt x="17796" y="4033"/>
                </a:cubicBezTo>
                <a:cubicBezTo>
                  <a:pt x="17699" y="4022"/>
                  <a:pt x="17603" y="4017"/>
                  <a:pt x="17506" y="4017"/>
                </a:cubicBezTo>
                <a:cubicBezTo>
                  <a:pt x="17233" y="4017"/>
                  <a:pt x="16962" y="4056"/>
                  <a:pt x="16691" y="4104"/>
                </a:cubicBezTo>
                <a:cubicBezTo>
                  <a:pt x="16212" y="4181"/>
                  <a:pt x="15757" y="4340"/>
                  <a:pt x="15343" y="4606"/>
                </a:cubicBezTo>
                <a:cubicBezTo>
                  <a:pt x="15236" y="4707"/>
                  <a:pt x="15148" y="4843"/>
                  <a:pt x="15023" y="4931"/>
                </a:cubicBezTo>
                <a:cubicBezTo>
                  <a:pt x="14935" y="5091"/>
                  <a:pt x="14840" y="5245"/>
                  <a:pt x="14817" y="5434"/>
                </a:cubicBezTo>
                <a:cubicBezTo>
                  <a:pt x="14805" y="5582"/>
                  <a:pt x="14840" y="5718"/>
                  <a:pt x="14870" y="5860"/>
                </a:cubicBezTo>
                <a:cubicBezTo>
                  <a:pt x="14899" y="5883"/>
                  <a:pt x="14905" y="5907"/>
                  <a:pt x="14911" y="5937"/>
                </a:cubicBezTo>
                <a:cubicBezTo>
                  <a:pt x="15071" y="6203"/>
                  <a:pt x="15313" y="6333"/>
                  <a:pt x="15603" y="6392"/>
                </a:cubicBezTo>
                <a:cubicBezTo>
                  <a:pt x="15612" y="6390"/>
                  <a:pt x="15620" y="6390"/>
                  <a:pt x="15627" y="6390"/>
                </a:cubicBezTo>
                <a:cubicBezTo>
                  <a:pt x="15650" y="6390"/>
                  <a:pt x="15668" y="6396"/>
                  <a:pt x="15686" y="6410"/>
                </a:cubicBezTo>
                <a:cubicBezTo>
                  <a:pt x="15693" y="6410"/>
                  <a:pt x="15701" y="6410"/>
                  <a:pt x="15708" y="6410"/>
                </a:cubicBezTo>
                <a:cubicBezTo>
                  <a:pt x="16201" y="6410"/>
                  <a:pt x="16613" y="6221"/>
                  <a:pt x="16945" y="5866"/>
                </a:cubicBezTo>
                <a:cubicBezTo>
                  <a:pt x="17034" y="5771"/>
                  <a:pt x="17134" y="5688"/>
                  <a:pt x="17211" y="5588"/>
                </a:cubicBezTo>
                <a:cubicBezTo>
                  <a:pt x="17223" y="5564"/>
                  <a:pt x="17229" y="5540"/>
                  <a:pt x="17246" y="5517"/>
                </a:cubicBezTo>
                <a:cubicBezTo>
                  <a:pt x="17583" y="5138"/>
                  <a:pt x="17861" y="4730"/>
                  <a:pt x="18021" y="4246"/>
                </a:cubicBezTo>
                <a:cubicBezTo>
                  <a:pt x="18042" y="4181"/>
                  <a:pt x="18082" y="4148"/>
                  <a:pt x="18136" y="4148"/>
                </a:cubicBezTo>
                <a:cubicBezTo>
                  <a:pt x="18157" y="4148"/>
                  <a:pt x="18180" y="4153"/>
                  <a:pt x="18204" y="4163"/>
                </a:cubicBezTo>
                <a:cubicBezTo>
                  <a:pt x="18231" y="4162"/>
                  <a:pt x="18258" y="4162"/>
                  <a:pt x="18284" y="4162"/>
                </a:cubicBezTo>
                <a:cubicBezTo>
                  <a:pt x="18465" y="4162"/>
                  <a:pt x="18644" y="4178"/>
                  <a:pt x="18819" y="4204"/>
                </a:cubicBezTo>
                <a:cubicBezTo>
                  <a:pt x="19002" y="4222"/>
                  <a:pt x="19180" y="4228"/>
                  <a:pt x="19363" y="4246"/>
                </a:cubicBezTo>
                <a:cubicBezTo>
                  <a:pt x="19405" y="4246"/>
                  <a:pt x="19452" y="4257"/>
                  <a:pt x="19493" y="4263"/>
                </a:cubicBezTo>
                <a:cubicBezTo>
                  <a:pt x="19765" y="4257"/>
                  <a:pt x="20031" y="4263"/>
                  <a:pt x="20297" y="4246"/>
                </a:cubicBezTo>
                <a:cubicBezTo>
                  <a:pt x="20776" y="4216"/>
                  <a:pt x="21243" y="4127"/>
                  <a:pt x="21698" y="3980"/>
                </a:cubicBezTo>
                <a:cubicBezTo>
                  <a:pt x="21716" y="3956"/>
                  <a:pt x="21740" y="3938"/>
                  <a:pt x="21775" y="3938"/>
                </a:cubicBezTo>
                <a:cubicBezTo>
                  <a:pt x="21793" y="3915"/>
                  <a:pt x="21823" y="3903"/>
                  <a:pt x="21852" y="3897"/>
                </a:cubicBezTo>
                <a:cubicBezTo>
                  <a:pt x="21882" y="3844"/>
                  <a:pt x="21941" y="3826"/>
                  <a:pt x="21988" y="3790"/>
                </a:cubicBezTo>
                <a:cubicBezTo>
                  <a:pt x="22136" y="3660"/>
                  <a:pt x="22272" y="3518"/>
                  <a:pt x="22325" y="3311"/>
                </a:cubicBezTo>
                <a:cubicBezTo>
                  <a:pt x="22307" y="3211"/>
                  <a:pt x="22361" y="3116"/>
                  <a:pt x="22337" y="3010"/>
                </a:cubicBezTo>
                <a:cubicBezTo>
                  <a:pt x="22278" y="2762"/>
                  <a:pt x="22171" y="2555"/>
                  <a:pt x="21988" y="2377"/>
                </a:cubicBezTo>
                <a:cubicBezTo>
                  <a:pt x="21809" y="2250"/>
                  <a:pt x="21624" y="2123"/>
                  <a:pt x="21389" y="2123"/>
                </a:cubicBezTo>
                <a:cubicBezTo>
                  <a:pt x="21384" y="2123"/>
                  <a:pt x="21379" y="2123"/>
                  <a:pt x="21373" y="2123"/>
                </a:cubicBezTo>
                <a:cubicBezTo>
                  <a:pt x="21149" y="2129"/>
                  <a:pt x="20918" y="2105"/>
                  <a:pt x="20711" y="2235"/>
                </a:cubicBezTo>
                <a:cubicBezTo>
                  <a:pt x="20676" y="2259"/>
                  <a:pt x="20622" y="2253"/>
                  <a:pt x="20575" y="2259"/>
                </a:cubicBezTo>
                <a:cubicBezTo>
                  <a:pt x="20510" y="2306"/>
                  <a:pt x="20439" y="2354"/>
                  <a:pt x="20356" y="2365"/>
                </a:cubicBezTo>
                <a:cubicBezTo>
                  <a:pt x="20067" y="2537"/>
                  <a:pt x="19836" y="2768"/>
                  <a:pt x="19688" y="3075"/>
                </a:cubicBezTo>
                <a:cubicBezTo>
                  <a:pt x="19671" y="3205"/>
                  <a:pt x="19629" y="3341"/>
                  <a:pt x="19700" y="3465"/>
                </a:cubicBezTo>
                <a:cubicBezTo>
                  <a:pt x="19712" y="3489"/>
                  <a:pt x="19730" y="3507"/>
                  <a:pt x="19742" y="3530"/>
                </a:cubicBezTo>
                <a:cubicBezTo>
                  <a:pt x="19871" y="3780"/>
                  <a:pt x="19958" y="3838"/>
                  <a:pt x="20112" y="3838"/>
                </a:cubicBezTo>
                <a:cubicBezTo>
                  <a:pt x="20183" y="3838"/>
                  <a:pt x="20269" y="3825"/>
                  <a:pt x="20380" y="3814"/>
                </a:cubicBezTo>
                <a:cubicBezTo>
                  <a:pt x="20457" y="3808"/>
                  <a:pt x="20504" y="3708"/>
                  <a:pt x="20593" y="3702"/>
                </a:cubicBezTo>
                <a:cubicBezTo>
                  <a:pt x="20605" y="3690"/>
                  <a:pt x="20617" y="3678"/>
                  <a:pt x="20628" y="3666"/>
                </a:cubicBezTo>
                <a:cubicBezTo>
                  <a:pt x="20634" y="3542"/>
                  <a:pt x="20522" y="3465"/>
                  <a:pt x="20504" y="3353"/>
                </a:cubicBezTo>
                <a:cubicBezTo>
                  <a:pt x="20463" y="3294"/>
                  <a:pt x="20427" y="3223"/>
                  <a:pt x="20404" y="3152"/>
                </a:cubicBezTo>
                <a:cubicBezTo>
                  <a:pt x="20380" y="3145"/>
                  <a:pt x="20358" y="3141"/>
                  <a:pt x="20337" y="3141"/>
                </a:cubicBezTo>
                <a:cubicBezTo>
                  <a:pt x="20291" y="3141"/>
                  <a:pt x="20251" y="3160"/>
                  <a:pt x="20214" y="3205"/>
                </a:cubicBezTo>
                <a:cubicBezTo>
                  <a:pt x="20144" y="3288"/>
                  <a:pt x="20043" y="3323"/>
                  <a:pt x="19937" y="3329"/>
                </a:cubicBezTo>
                <a:cubicBezTo>
                  <a:pt x="19883" y="3329"/>
                  <a:pt x="19830" y="3300"/>
                  <a:pt x="19866" y="3235"/>
                </a:cubicBezTo>
                <a:cubicBezTo>
                  <a:pt x="19925" y="3134"/>
                  <a:pt x="19948" y="3010"/>
                  <a:pt x="20055" y="2945"/>
                </a:cubicBezTo>
                <a:cubicBezTo>
                  <a:pt x="20386" y="2531"/>
                  <a:pt x="20743" y="2377"/>
                  <a:pt x="21140" y="2377"/>
                </a:cubicBezTo>
                <a:cubicBezTo>
                  <a:pt x="21282" y="2377"/>
                  <a:pt x="21428" y="2396"/>
                  <a:pt x="21580" y="2431"/>
                </a:cubicBezTo>
                <a:cubicBezTo>
                  <a:pt x="21811" y="2484"/>
                  <a:pt x="21982" y="2637"/>
                  <a:pt x="22053" y="2880"/>
                </a:cubicBezTo>
                <a:cubicBezTo>
                  <a:pt x="22083" y="2915"/>
                  <a:pt x="22089" y="2957"/>
                  <a:pt x="22083" y="2998"/>
                </a:cubicBezTo>
                <a:cubicBezTo>
                  <a:pt x="22089" y="3075"/>
                  <a:pt x="22089" y="3158"/>
                  <a:pt x="22077" y="3235"/>
                </a:cubicBezTo>
                <a:cubicBezTo>
                  <a:pt x="22077" y="3294"/>
                  <a:pt x="22071" y="3359"/>
                  <a:pt x="22018" y="3400"/>
                </a:cubicBezTo>
                <a:cubicBezTo>
                  <a:pt x="21929" y="3601"/>
                  <a:pt x="21775" y="3731"/>
                  <a:pt x="21580" y="3826"/>
                </a:cubicBezTo>
                <a:cubicBezTo>
                  <a:pt x="21533" y="3891"/>
                  <a:pt x="21468" y="3926"/>
                  <a:pt x="21379" y="3926"/>
                </a:cubicBezTo>
                <a:cubicBezTo>
                  <a:pt x="21255" y="3980"/>
                  <a:pt x="21125" y="4009"/>
                  <a:pt x="20989" y="4027"/>
                </a:cubicBezTo>
                <a:cubicBezTo>
                  <a:pt x="20924" y="4065"/>
                  <a:pt x="20854" y="4093"/>
                  <a:pt x="20775" y="4093"/>
                </a:cubicBezTo>
                <a:cubicBezTo>
                  <a:pt x="20768" y="4093"/>
                  <a:pt x="20760" y="4092"/>
                  <a:pt x="20753" y="4092"/>
                </a:cubicBezTo>
                <a:cubicBezTo>
                  <a:pt x="20729" y="4098"/>
                  <a:pt x="20699" y="4098"/>
                  <a:pt x="20676" y="4104"/>
                </a:cubicBezTo>
                <a:cubicBezTo>
                  <a:pt x="20658" y="4117"/>
                  <a:pt x="20637" y="4124"/>
                  <a:pt x="20615" y="4124"/>
                </a:cubicBezTo>
                <a:cubicBezTo>
                  <a:pt x="20608" y="4124"/>
                  <a:pt x="20600" y="4123"/>
                  <a:pt x="20593" y="4121"/>
                </a:cubicBezTo>
                <a:cubicBezTo>
                  <a:pt x="20464" y="4138"/>
                  <a:pt x="20335" y="4144"/>
                  <a:pt x="20206" y="4144"/>
                </a:cubicBezTo>
                <a:cubicBezTo>
                  <a:pt x="20021" y="4144"/>
                  <a:pt x="19837" y="4133"/>
                  <a:pt x="19653" y="4133"/>
                </a:cubicBezTo>
                <a:cubicBezTo>
                  <a:pt x="19635" y="4137"/>
                  <a:pt x="19617" y="4138"/>
                  <a:pt x="19598" y="4138"/>
                </a:cubicBezTo>
                <a:cubicBezTo>
                  <a:pt x="19551" y="4138"/>
                  <a:pt x="19505" y="4128"/>
                  <a:pt x="19458" y="4116"/>
                </a:cubicBezTo>
                <a:cubicBezTo>
                  <a:pt x="19416" y="4121"/>
                  <a:pt x="19381" y="4121"/>
                  <a:pt x="19339" y="4121"/>
                </a:cubicBezTo>
                <a:cubicBezTo>
                  <a:pt x="19325" y="4120"/>
                  <a:pt x="19310" y="4120"/>
                  <a:pt x="19295" y="4120"/>
                </a:cubicBezTo>
                <a:cubicBezTo>
                  <a:pt x="19264" y="4120"/>
                  <a:pt x="19234" y="4121"/>
                  <a:pt x="19203" y="4121"/>
                </a:cubicBezTo>
                <a:cubicBezTo>
                  <a:pt x="19156" y="4121"/>
                  <a:pt x="19109" y="4119"/>
                  <a:pt x="19062" y="4104"/>
                </a:cubicBezTo>
                <a:cubicBezTo>
                  <a:pt x="19008" y="4098"/>
                  <a:pt x="18961" y="4098"/>
                  <a:pt x="18908" y="4092"/>
                </a:cubicBezTo>
                <a:cubicBezTo>
                  <a:pt x="18873" y="4089"/>
                  <a:pt x="18839" y="4089"/>
                  <a:pt x="18804" y="4089"/>
                </a:cubicBezTo>
                <a:cubicBezTo>
                  <a:pt x="18772" y="4089"/>
                  <a:pt x="18739" y="4089"/>
                  <a:pt x="18707" y="4089"/>
                </a:cubicBezTo>
                <a:cubicBezTo>
                  <a:pt x="18615" y="4089"/>
                  <a:pt x="18524" y="4085"/>
                  <a:pt x="18435" y="4051"/>
                </a:cubicBezTo>
                <a:lnTo>
                  <a:pt x="18281" y="4051"/>
                </a:lnTo>
                <a:cubicBezTo>
                  <a:pt x="18257" y="4051"/>
                  <a:pt x="18237" y="4052"/>
                  <a:pt x="18220" y="4052"/>
                </a:cubicBezTo>
                <a:cubicBezTo>
                  <a:pt x="18127" y="4052"/>
                  <a:pt x="18128" y="4033"/>
                  <a:pt x="18163" y="3938"/>
                </a:cubicBezTo>
                <a:cubicBezTo>
                  <a:pt x="18163" y="3897"/>
                  <a:pt x="18175" y="3855"/>
                  <a:pt x="18198" y="3820"/>
                </a:cubicBezTo>
                <a:cubicBezTo>
                  <a:pt x="18198" y="3737"/>
                  <a:pt x="18234" y="3666"/>
                  <a:pt x="18252" y="3583"/>
                </a:cubicBezTo>
                <a:cubicBezTo>
                  <a:pt x="18258" y="3241"/>
                  <a:pt x="18281" y="2898"/>
                  <a:pt x="18151" y="2572"/>
                </a:cubicBezTo>
                <a:cubicBezTo>
                  <a:pt x="18110" y="2525"/>
                  <a:pt x="18086" y="2472"/>
                  <a:pt x="18080" y="2413"/>
                </a:cubicBezTo>
                <a:cubicBezTo>
                  <a:pt x="17956" y="2159"/>
                  <a:pt x="17761" y="1975"/>
                  <a:pt x="17524" y="1827"/>
                </a:cubicBezTo>
                <a:cubicBezTo>
                  <a:pt x="17465" y="1792"/>
                  <a:pt x="17424" y="1745"/>
                  <a:pt x="17377" y="1697"/>
                </a:cubicBezTo>
                <a:cubicBezTo>
                  <a:pt x="17341" y="1697"/>
                  <a:pt x="17317" y="1686"/>
                  <a:pt x="17300" y="1662"/>
                </a:cubicBezTo>
                <a:cubicBezTo>
                  <a:pt x="17264" y="1656"/>
                  <a:pt x="17241" y="1650"/>
                  <a:pt x="17217" y="1626"/>
                </a:cubicBezTo>
                <a:cubicBezTo>
                  <a:pt x="17128" y="1626"/>
                  <a:pt x="17057" y="1573"/>
                  <a:pt x="16975" y="1556"/>
                </a:cubicBezTo>
                <a:cubicBezTo>
                  <a:pt x="16572" y="1445"/>
                  <a:pt x="16165" y="1406"/>
                  <a:pt x="15754" y="1406"/>
                </a:cubicBezTo>
                <a:cubicBezTo>
                  <a:pt x="15549" y="1406"/>
                  <a:pt x="15343" y="1416"/>
                  <a:pt x="15136" y="1431"/>
                </a:cubicBezTo>
                <a:cubicBezTo>
                  <a:pt x="15112" y="1425"/>
                  <a:pt x="15083" y="1425"/>
                  <a:pt x="15059" y="1420"/>
                </a:cubicBezTo>
                <a:cubicBezTo>
                  <a:pt x="14994" y="1425"/>
                  <a:pt x="14929" y="1431"/>
                  <a:pt x="14864" y="1437"/>
                </a:cubicBezTo>
                <a:cubicBezTo>
                  <a:pt x="14837" y="1447"/>
                  <a:pt x="14812" y="1452"/>
                  <a:pt x="14791" y="1452"/>
                </a:cubicBezTo>
                <a:cubicBezTo>
                  <a:pt x="14709" y="1452"/>
                  <a:pt x="14663" y="1388"/>
                  <a:pt x="14621" y="1313"/>
                </a:cubicBezTo>
                <a:cubicBezTo>
                  <a:pt x="14574" y="1284"/>
                  <a:pt x="14556" y="1242"/>
                  <a:pt x="14545" y="1195"/>
                </a:cubicBezTo>
                <a:cubicBezTo>
                  <a:pt x="14379" y="1012"/>
                  <a:pt x="14213" y="840"/>
                  <a:pt x="14024" y="686"/>
                </a:cubicBezTo>
                <a:cubicBezTo>
                  <a:pt x="13947" y="633"/>
                  <a:pt x="13876" y="580"/>
                  <a:pt x="13800" y="521"/>
                </a:cubicBezTo>
                <a:cubicBezTo>
                  <a:pt x="13699" y="503"/>
                  <a:pt x="13616" y="450"/>
                  <a:pt x="13551" y="373"/>
                </a:cubicBezTo>
                <a:cubicBezTo>
                  <a:pt x="13321" y="296"/>
                  <a:pt x="13084" y="219"/>
                  <a:pt x="12854" y="142"/>
                </a:cubicBezTo>
                <a:cubicBezTo>
                  <a:pt x="12806" y="128"/>
                  <a:pt x="12758" y="95"/>
                  <a:pt x="12707" y="95"/>
                </a:cubicBezTo>
                <a:cubicBezTo>
                  <a:pt x="12695" y="95"/>
                  <a:pt x="12683" y="96"/>
                  <a:pt x="12670" y="101"/>
                </a:cubicBezTo>
                <a:cubicBezTo>
                  <a:pt x="12670" y="107"/>
                  <a:pt x="12670" y="107"/>
                  <a:pt x="12670" y="107"/>
                </a:cubicBezTo>
                <a:cubicBezTo>
                  <a:pt x="12664" y="101"/>
                  <a:pt x="12659" y="101"/>
                  <a:pt x="12653" y="101"/>
                </a:cubicBezTo>
                <a:cubicBezTo>
                  <a:pt x="12564" y="60"/>
                  <a:pt x="12469" y="48"/>
                  <a:pt x="12369" y="48"/>
                </a:cubicBezTo>
                <a:cubicBezTo>
                  <a:pt x="12256" y="42"/>
                  <a:pt x="12150" y="30"/>
                  <a:pt x="12038" y="24"/>
                </a:cubicBezTo>
                <a:cubicBezTo>
                  <a:pt x="11979" y="33"/>
                  <a:pt x="11924" y="41"/>
                  <a:pt x="11867" y="41"/>
                </a:cubicBezTo>
                <a:cubicBezTo>
                  <a:pt x="11843" y="41"/>
                  <a:pt x="11820" y="39"/>
                  <a:pt x="11795" y="36"/>
                </a:cubicBezTo>
                <a:cubicBezTo>
                  <a:pt x="11476" y="72"/>
                  <a:pt x="11157" y="107"/>
                  <a:pt x="10843" y="166"/>
                </a:cubicBezTo>
                <a:cubicBezTo>
                  <a:pt x="10778" y="184"/>
                  <a:pt x="10702" y="178"/>
                  <a:pt x="10648" y="237"/>
                </a:cubicBezTo>
                <a:cubicBezTo>
                  <a:pt x="10636" y="231"/>
                  <a:pt x="10631" y="231"/>
                  <a:pt x="10613" y="231"/>
                </a:cubicBezTo>
                <a:cubicBezTo>
                  <a:pt x="10536" y="249"/>
                  <a:pt x="10459" y="278"/>
                  <a:pt x="10376" y="308"/>
                </a:cubicBezTo>
                <a:cubicBezTo>
                  <a:pt x="10353" y="320"/>
                  <a:pt x="10329" y="326"/>
                  <a:pt x="10305" y="338"/>
                </a:cubicBezTo>
                <a:cubicBezTo>
                  <a:pt x="10264" y="355"/>
                  <a:pt x="10217" y="367"/>
                  <a:pt x="10187" y="391"/>
                </a:cubicBezTo>
                <a:cubicBezTo>
                  <a:pt x="10175" y="397"/>
                  <a:pt x="10169" y="403"/>
                  <a:pt x="10169" y="409"/>
                </a:cubicBezTo>
                <a:cubicBezTo>
                  <a:pt x="10160" y="404"/>
                  <a:pt x="10151" y="402"/>
                  <a:pt x="10142" y="402"/>
                </a:cubicBezTo>
                <a:cubicBezTo>
                  <a:pt x="10104" y="402"/>
                  <a:pt x="10067" y="436"/>
                  <a:pt x="10033" y="450"/>
                </a:cubicBezTo>
                <a:cubicBezTo>
                  <a:pt x="9945" y="474"/>
                  <a:pt x="9862" y="509"/>
                  <a:pt x="9785" y="556"/>
                </a:cubicBezTo>
                <a:cubicBezTo>
                  <a:pt x="9744" y="562"/>
                  <a:pt x="9708" y="574"/>
                  <a:pt x="9679" y="604"/>
                </a:cubicBezTo>
                <a:cubicBezTo>
                  <a:pt x="9667" y="604"/>
                  <a:pt x="9649" y="598"/>
                  <a:pt x="9637" y="598"/>
                </a:cubicBezTo>
                <a:cubicBezTo>
                  <a:pt x="9620" y="621"/>
                  <a:pt x="9590" y="639"/>
                  <a:pt x="9560" y="639"/>
                </a:cubicBezTo>
                <a:cubicBezTo>
                  <a:pt x="9513" y="669"/>
                  <a:pt x="9472" y="692"/>
                  <a:pt x="9424" y="722"/>
                </a:cubicBezTo>
                <a:cubicBezTo>
                  <a:pt x="9407" y="728"/>
                  <a:pt x="9395" y="734"/>
                  <a:pt x="9389" y="757"/>
                </a:cubicBezTo>
                <a:cubicBezTo>
                  <a:pt x="9383" y="755"/>
                  <a:pt x="9377" y="754"/>
                  <a:pt x="9371" y="754"/>
                </a:cubicBezTo>
                <a:cubicBezTo>
                  <a:pt x="9346" y="754"/>
                  <a:pt x="9318" y="771"/>
                  <a:pt x="9294" y="781"/>
                </a:cubicBezTo>
                <a:lnTo>
                  <a:pt x="9288" y="781"/>
                </a:lnTo>
                <a:cubicBezTo>
                  <a:pt x="9229" y="799"/>
                  <a:pt x="9170" y="805"/>
                  <a:pt x="9152" y="876"/>
                </a:cubicBezTo>
                <a:cubicBezTo>
                  <a:pt x="9143" y="873"/>
                  <a:pt x="9133" y="873"/>
                  <a:pt x="9124" y="873"/>
                </a:cubicBezTo>
                <a:cubicBezTo>
                  <a:pt x="9056" y="873"/>
                  <a:pt x="9002" y="924"/>
                  <a:pt x="8940" y="935"/>
                </a:cubicBezTo>
                <a:cubicBezTo>
                  <a:pt x="8839" y="976"/>
                  <a:pt x="8750" y="1041"/>
                  <a:pt x="8644" y="1059"/>
                </a:cubicBezTo>
                <a:cubicBezTo>
                  <a:pt x="8614" y="994"/>
                  <a:pt x="8609" y="935"/>
                  <a:pt x="8614" y="881"/>
                </a:cubicBezTo>
                <a:cubicBezTo>
                  <a:pt x="8573" y="793"/>
                  <a:pt x="8585" y="698"/>
                  <a:pt x="8573" y="604"/>
                </a:cubicBezTo>
                <a:cubicBezTo>
                  <a:pt x="8538" y="574"/>
                  <a:pt x="8526" y="527"/>
                  <a:pt x="8520" y="485"/>
                </a:cubicBezTo>
                <a:cubicBezTo>
                  <a:pt x="8473" y="273"/>
                  <a:pt x="8348" y="131"/>
                  <a:pt x="8153" y="48"/>
                </a:cubicBezTo>
                <a:cubicBezTo>
                  <a:pt x="8136" y="42"/>
                  <a:pt x="8124" y="24"/>
                  <a:pt x="8106" y="12"/>
                </a:cubicBezTo>
                <a:cubicBezTo>
                  <a:pt x="8065" y="4"/>
                  <a:pt x="8025" y="0"/>
                  <a:pt x="7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72" name="Google Shape;472;p33"/>
          <p:cNvCxnSpPr/>
          <p:nvPr/>
        </p:nvCxnSpPr>
        <p:spPr>
          <a:xfrm>
            <a:off x="712325" y="1339525"/>
            <a:ext cx="0" cy="24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3"/>
          <p:cNvCxnSpPr/>
          <p:nvPr/>
        </p:nvCxnSpPr>
        <p:spPr>
          <a:xfrm>
            <a:off x="8430900" y="1339525"/>
            <a:ext cx="0" cy="24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3"/>
          <p:cNvCxnSpPr/>
          <p:nvPr/>
        </p:nvCxnSpPr>
        <p:spPr>
          <a:xfrm rot="10800000">
            <a:off x="1445975" y="538800"/>
            <a:ext cx="625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33"/>
          <p:cNvCxnSpPr/>
          <p:nvPr/>
        </p:nvCxnSpPr>
        <p:spPr>
          <a:xfrm rot="10800000">
            <a:off x="1445975" y="4604100"/>
            <a:ext cx="625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650" y="539400"/>
            <a:ext cx="735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stoga"/>
              <a:buNone/>
              <a:defRPr sz="3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stoga"/>
              <a:buNone/>
              <a:defRPr sz="3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stoga"/>
              <a:buNone/>
              <a:defRPr sz="3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stoga"/>
              <a:buNone/>
              <a:defRPr sz="3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stoga"/>
              <a:buNone/>
              <a:defRPr sz="3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stoga"/>
              <a:buNone/>
              <a:defRPr sz="3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stoga"/>
              <a:buNone/>
              <a:defRPr sz="3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stoga"/>
              <a:buNone/>
              <a:defRPr sz="3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stoga"/>
              <a:buNone/>
              <a:defRPr sz="3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152475"/>
            <a:ext cx="7356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●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○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■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●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○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■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●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○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hivo"/>
              <a:buChar char="■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79" r:id="rId7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>
            <a:spLocks noGrp="1"/>
          </p:cNvSpPr>
          <p:nvPr>
            <p:ph type="subTitle" idx="1"/>
          </p:nvPr>
        </p:nvSpPr>
        <p:spPr>
          <a:xfrm>
            <a:off x="1101655" y="3548825"/>
            <a:ext cx="314073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/>
              <a:t>Bc. Veronika Petrovová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/>
              <a:t>Univerzita Pavla Jozefa Šafárika v Košiciach</a:t>
            </a:r>
            <a:endParaRPr sz="1100" dirty="0"/>
          </a:p>
        </p:txBody>
      </p:sp>
      <p:cxnSp>
        <p:nvCxnSpPr>
          <p:cNvPr id="487" name="Google Shape;487;p37"/>
          <p:cNvCxnSpPr>
            <a:cxnSpLocks/>
            <a:endCxn id="486" idx="3"/>
          </p:cNvCxnSpPr>
          <p:nvPr/>
        </p:nvCxnSpPr>
        <p:spPr>
          <a:xfrm flipH="1">
            <a:off x="4242390" y="3786725"/>
            <a:ext cx="102326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37"/>
          <p:cNvSpPr txBox="1">
            <a:spLocks noGrp="1"/>
          </p:cNvSpPr>
          <p:nvPr>
            <p:ph type="ctrTitle"/>
          </p:nvPr>
        </p:nvSpPr>
        <p:spPr>
          <a:xfrm>
            <a:off x="1001825" y="995525"/>
            <a:ext cx="4671600" cy="25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000" dirty="0">
                <a:solidFill>
                  <a:schemeClr val="dk2"/>
                </a:solidFill>
              </a:rPr>
              <a:t>Znaky štátu a štátne symboly</a:t>
            </a:r>
            <a:endParaRPr sz="4700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Štátne symboly Slovenskej republiky – Wikipédia">
            <a:extLst>
              <a:ext uri="{FF2B5EF4-FFF2-40B4-BE49-F238E27FC236}">
                <a16:creationId xmlns:a16="http://schemas.microsoft.com/office/drawing/2014/main" id="{320C2E3D-A2AD-45EB-BB1C-64580336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16" y="1681700"/>
            <a:ext cx="20955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>
            <a:spLocks noGrp="1"/>
          </p:cNvSpPr>
          <p:nvPr>
            <p:ph type="subTitle" idx="4"/>
          </p:nvPr>
        </p:nvSpPr>
        <p:spPr>
          <a:xfrm>
            <a:off x="1063042" y="2134652"/>
            <a:ext cx="1648048" cy="383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/>
              <a:t>Štátny znak</a:t>
            </a:r>
            <a:endParaRPr b="1" dirty="0"/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75741356-CC0E-4244-98DD-5EE018523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91" t="35548" r="57093" b="43770"/>
          <a:stretch/>
        </p:blipFill>
        <p:spPr>
          <a:xfrm>
            <a:off x="1231846" y="697339"/>
            <a:ext cx="1235074" cy="1419625"/>
          </a:xfrm>
          <a:prstGeom prst="rect">
            <a:avLst/>
          </a:prstGeom>
        </p:spPr>
      </p:pic>
      <p:pic>
        <p:nvPicPr>
          <p:cNvPr id="2050" name="Picture 2" descr="Slovenská vlajka 150x90cm">
            <a:extLst>
              <a:ext uri="{FF2B5EF4-FFF2-40B4-BE49-F238E27FC236}">
                <a16:creationId xmlns:a16="http://schemas.microsoft.com/office/drawing/2014/main" id="{1CB7781A-0080-4176-8FA6-BAA6FA1A3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" r="2956" b="24445"/>
          <a:stretch/>
        </p:blipFill>
        <p:spPr bwMode="auto">
          <a:xfrm>
            <a:off x="2748740" y="832294"/>
            <a:ext cx="5343922" cy="18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566;p44">
            <a:extLst>
              <a:ext uri="{FF2B5EF4-FFF2-40B4-BE49-F238E27FC236}">
                <a16:creationId xmlns:a16="http://schemas.microsoft.com/office/drawing/2014/main" id="{BBE8E0EB-E95D-43FA-B4BA-3A234D7EC525}"/>
              </a:ext>
            </a:extLst>
          </p:cNvPr>
          <p:cNvSpPr txBox="1">
            <a:spLocks/>
          </p:cNvSpPr>
          <p:nvPr/>
        </p:nvSpPr>
        <p:spPr>
          <a:xfrm>
            <a:off x="2824040" y="2092607"/>
            <a:ext cx="1239250" cy="38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sk-SK" b="1" dirty="0"/>
              <a:t>Štátna </a:t>
            </a:r>
          </a:p>
          <a:p>
            <a:pPr marL="0" indent="0"/>
            <a:r>
              <a:rPr lang="sk-SK" b="1" dirty="0"/>
              <a:t>vlajka</a:t>
            </a:r>
          </a:p>
        </p:txBody>
      </p:sp>
      <p:sp>
        <p:nvSpPr>
          <p:cNvPr id="35" name="Google Shape;566;p44">
            <a:extLst>
              <a:ext uri="{FF2B5EF4-FFF2-40B4-BE49-F238E27FC236}">
                <a16:creationId xmlns:a16="http://schemas.microsoft.com/office/drawing/2014/main" id="{8999E6CF-9529-4182-80F3-1875BECC807A}"/>
              </a:ext>
            </a:extLst>
          </p:cNvPr>
          <p:cNvSpPr txBox="1">
            <a:spLocks/>
          </p:cNvSpPr>
          <p:nvPr/>
        </p:nvSpPr>
        <p:spPr>
          <a:xfrm>
            <a:off x="3716806" y="2379617"/>
            <a:ext cx="1648048" cy="38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sk-SK" b="1" dirty="0"/>
              <a:t>Štátna</a:t>
            </a:r>
          </a:p>
          <a:p>
            <a:pPr marL="0" indent="0"/>
            <a:r>
              <a:rPr lang="sk-SK" b="1" dirty="0"/>
              <a:t>zástava</a:t>
            </a:r>
          </a:p>
        </p:txBody>
      </p:sp>
      <p:sp>
        <p:nvSpPr>
          <p:cNvPr id="37" name="Google Shape;566;p44">
            <a:extLst>
              <a:ext uri="{FF2B5EF4-FFF2-40B4-BE49-F238E27FC236}">
                <a16:creationId xmlns:a16="http://schemas.microsoft.com/office/drawing/2014/main" id="{98B0F5DF-427A-462F-AC1D-3A51278CC8C3}"/>
              </a:ext>
            </a:extLst>
          </p:cNvPr>
          <p:cNvSpPr txBox="1">
            <a:spLocks/>
          </p:cNvSpPr>
          <p:nvPr/>
        </p:nvSpPr>
        <p:spPr>
          <a:xfrm>
            <a:off x="5316281" y="2763554"/>
            <a:ext cx="1648048" cy="38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sk-SK" b="1" dirty="0"/>
              <a:t>Štátny koruhva</a:t>
            </a:r>
          </a:p>
        </p:txBody>
      </p:sp>
      <p:sp>
        <p:nvSpPr>
          <p:cNvPr id="38" name="Google Shape;566;p44">
            <a:extLst>
              <a:ext uri="{FF2B5EF4-FFF2-40B4-BE49-F238E27FC236}">
                <a16:creationId xmlns:a16="http://schemas.microsoft.com/office/drawing/2014/main" id="{CDBBCD2E-8B00-4764-98C4-C2B78818F03E}"/>
              </a:ext>
            </a:extLst>
          </p:cNvPr>
          <p:cNvSpPr txBox="1">
            <a:spLocks/>
          </p:cNvSpPr>
          <p:nvPr/>
        </p:nvSpPr>
        <p:spPr>
          <a:xfrm>
            <a:off x="6636975" y="2763225"/>
            <a:ext cx="1648048" cy="38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sk-SK" b="1" dirty="0"/>
              <a:t>Stolová</a:t>
            </a:r>
            <a:br>
              <a:rPr lang="sk-SK" b="1" dirty="0"/>
            </a:br>
            <a:r>
              <a:rPr lang="sk-SK" b="1" dirty="0"/>
              <a:t>štátna</a:t>
            </a:r>
            <a:br>
              <a:rPr lang="sk-SK" b="1" dirty="0"/>
            </a:br>
            <a:r>
              <a:rPr lang="sk-SK" b="1" dirty="0"/>
              <a:t>koruhva</a:t>
            </a:r>
          </a:p>
        </p:txBody>
      </p:sp>
      <p:pic>
        <p:nvPicPr>
          <p:cNvPr id="17" name="Obrázok 16">
            <a:extLst>
              <a:ext uri="{FF2B5EF4-FFF2-40B4-BE49-F238E27FC236}">
                <a16:creationId xmlns:a16="http://schemas.microsoft.com/office/drawing/2014/main" id="{27FF691C-280F-4F97-BA9B-4825087560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290" t="36813" r="13264" b="43746"/>
          <a:stretch/>
        </p:blipFill>
        <p:spPr>
          <a:xfrm>
            <a:off x="3791237" y="3066451"/>
            <a:ext cx="1046577" cy="999461"/>
          </a:xfrm>
          <a:prstGeom prst="rect">
            <a:avLst/>
          </a:prstGeom>
        </p:spPr>
      </p:pic>
      <p:sp>
        <p:nvSpPr>
          <p:cNvPr id="41" name="Google Shape;566;p44">
            <a:extLst>
              <a:ext uri="{FF2B5EF4-FFF2-40B4-BE49-F238E27FC236}">
                <a16:creationId xmlns:a16="http://schemas.microsoft.com/office/drawing/2014/main" id="{DDEACE9E-9E64-4000-9BA4-06300B49CC99}"/>
              </a:ext>
            </a:extLst>
          </p:cNvPr>
          <p:cNvSpPr txBox="1">
            <a:spLocks/>
          </p:cNvSpPr>
          <p:nvPr/>
        </p:nvSpPr>
        <p:spPr>
          <a:xfrm>
            <a:off x="3490501" y="4065912"/>
            <a:ext cx="1648048" cy="38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sk-SK" b="1" dirty="0"/>
              <a:t>Štátna pečať</a:t>
            </a:r>
          </a:p>
        </p:txBody>
      </p:sp>
      <p:pic>
        <p:nvPicPr>
          <p:cNvPr id="19" name="Obrázok 18">
            <a:extLst>
              <a:ext uri="{FF2B5EF4-FFF2-40B4-BE49-F238E27FC236}">
                <a16:creationId xmlns:a16="http://schemas.microsoft.com/office/drawing/2014/main" id="{F41326E1-3038-4EC2-8AAB-9536951CDC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511" t="54755" r="27417" b="15035"/>
          <a:stretch/>
        </p:blipFill>
        <p:spPr>
          <a:xfrm>
            <a:off x="1231846" y="2763225"/>
            <a:ext cx="2080924" cy="1355683"/>
          </a:xfrm>
          <a:prstGeom prst="rect">
            <a:avLst/>
          </a:prstGeom>
        </p:spPr>
      </p:pic>
      <p:sp>
        <p:nvSpPr>
          <p:cNvPr id="44" name="Google Shape;566;p44">
            <a:extLst>
              <a:ext uri="{FF2B5EF4-FFF2-40B4-BE49-F238E27FC236}">
                <a16:creationId xmlns:a16="http://schemas.microsoft.com/office/drawing/2014/main" id="{A7164046-ACBF-435E-BE0B-CC1D0A7E6078}"/>
              </a:ext>
            </a:extLst>
          </p:cNvPr>
          <p:cNvSpPr txBox="1">
            <a:spLocks/>
          </p:cNvSpPr>
          <p:nvPr/>
        </p:nvSpPr>
        <p:spPr>
          <a:xfrm>
            <a:off x="1448284" y="4171575"/>
            <a:ext cx="1648048" cy="38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ivo"/>
              <a:buNone/>
              <a:defRPr sz="28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sk-SK" b="1" dirty="0"/>
              <a:t>Štátna hymna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E4120DC3-F348-49B2-A02C-5F93FEBFA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53" t="35808" r="29767" b="29990"/>
          <a:stretch/>
        </p:blipFill>
        <p:spPr>
          <a:xfrm>
            <a:off x="3172858" y="261079"/>
            <a:ext cx="5857705" cy="2728745"/>
          </a:xfrm>
          <a:prstGeom prst="rect">
            <a:avLst/>
          </a:prstGeom>
        </p:spPr>
      </p:pic>
      <p:sp>
        <p:nvSpPr>
          <p:cNvPr id="11" name="Google Shape;526;p40">
            <a:extLst>
              <a:ext uri="{FF2B5EF4-FFF2-40B4-BE49-F238E27FC236}">
                <a16:creationId xmlns:a16="http://schemas.microsoft.com/office/drawing/2014/main" id="{7C2071D3-F6DB-4005-9961-08A8B0F2F729}"/>
              </a:ext>
            </a:extLst>
          </p:cNvPr>
          <p:cNvSpPr txBox="1">
            <a:spLocks/>
          </p:cNvSpPr>
          <p:nvPr/>
        </p:nvSpPr>
        <p:spPr>
          <a:xfrm>
            <a:off x="4740203" y="286206"/>
            <a:ext cx="3266114" cy="340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 dirty="0">
                <a:solidFill>
                  <a:srgbClr val="212529"/>
                </a:solidFill>
                <a:latin typeface="Muli"/>
              </a:rPr>
              <a:t>N    E    Z    Á    V     I    S     L    O   S    Ť</a:t>
            </a:r>
          </a:p>
        </p:txBody>
      </p:sp>
      <p:sp>
        <p:nvSpPr>
          <p:cNvPr id="12" name="Google Shape;526;p40">
            <a:extLst>
              <a:ext uri="{FF2B5EF4-FFF2-40B4-BE49-F238E27FC236}">
                <a16:creationId xmlns:a16="http://schemas.microsoft.com/office/drawing/2014/main" id="{B68120B3-7101-45F5-B9ED-9CCA08033B0A}"/>
              </a:ext>
            </a:extLst>
          </p:cNvPr>
          <p:cNvSpPr txBox="1">
            <a:spLocks/>
          </p:cNvSpPr>
          <p:nvPr/>
        </p:nvSpPr>
        <p:spPr>
          <a:xfrm>
            <a:off x="703373" y="2374024"/>
            <a:ext cx="5243771" cy="2533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Synonymum suverenity štátu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Štátna vlajky patrí pod štátne...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Najvyššia verejná moc je...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Typ nezávislosti štátnej moci od inej moci vnútri štátu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Priestor vymedzený hranicami štátu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Príslušnosť osoby k danému štátu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Doplň text hymny: "Nad Tatrou sa..."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Krstné meno autora štátnej hymny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Jedným zo symbolov štátu je stolová štátna...</a:t>
            </a:r>
          </a:p>
        </p:txBody>
      </p:sp>
      <p:sp>
        <p:nvSpPr>
          <p:cNvPr id="13" name="Google Shape;526;p40">
            <a:extLst>
              <a:ext uri="{FF2B5EF4-FFF2-40B4-BE49-F238E27FC236}">
                <a16:creationId xmlns:a16="http://schemas.microsoft.com/office/drawing/2014/main" id="{72D128D6-B49E-447C-B56F-4A46276B535C}"/>
              </a:ext>
            </a:extLst>
          </p:cNvPr>
          <p:cNvSpPr txBox="1">
            <a:spLocks/>
          </p:cNvSpPr>
          <p:nvPr/>
        </p:nvSpPr>
        <p:spPr>
          <a:xfrm>
            <a:off x="5052092" y="627030"/>
            <a:ext cx="3266114" cy="244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 dirty="0">
                <a:solidFill>
                  <a:srgbClr val="212529"/>
                </a:solidFill>
                <a:latin typeface="Muli"/>
              </a:rPr>
              <a:t>S    Y    M   B   O    L     Y   </a:t>
            </a:r>
          </a:p>
        </p:txBody>
      </p:sp>
      <p:sp>
        <p:nvSpPr>
          <p:cNvPr id="14" name="Google Shape;526;p40">
            <a:extLst>
              <a:ext uri="{FF2B5EF4-FFF2-40B4-BE49-F238E27FC236}">
                <a16:creationId xmlns:a16="http://schemas.microsoft.com/office/drawing/2014/main" id="{22E22FBE-EB3D-4970-AD49-47ADC13D14A8}"/>
              </a:ext>
            </a:extLst>
          </p:cNvPr>
          <p:cNvSpPr txBox="1">
            <a:spLocks/>
          </p:cNvSpPr>
          <p:nvPr/>
        </p:nvSpPr>
        <p:spPr>
          <a:xfrm>
            <a:off x="4468653" y="896996"/>
            <a:ext cx="3266114" cy="315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 dirty="0">
                <a:solidFill>
                  <a:srgbClr val="212529"/>
                </a:solidFill>
                <a:latin typeface="Muli"/>
              </a:rPr>
              <a:t>Š    T     Á   T    N    A   M   O   C</a:t>
            </a:r>
          </a:p>
        </p:txBody>
      </p:sp>
      <p:sp>
        <p:nvSpPr>
          <p:cNvPr id="15" name="Google Shape;526;p40">
            <a:extLst>
              <a:ext uri="{FF2B5EF4-FFF2-40B4-BE49-F238E27FC236}">
                <a16:creationId xmlns:a16="http://schemas.microsoft.com/office/drawing/2014/main" id="{38130452-BB3A-4D7E-A5C1-681A63091106}"/>
              </a:ext>
            </a:extLst>
          </p:cNvPr>
          <p:cNvSpPr txBox="1">
            <a:spLocks/>
          </p:cNvSpPr>
          <p:nvPr/>
        </p:nvSpPr>
        <p:spPr>
          <a:xfrm>
            <a:off x="6496493" y="1174771"/>
            <a:ext cx="2417136" cy="340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 dirty="0">
                <a:solidFill>
                  <a:srgbClr val="212529"/>
                </a:solidFill>
                <a:latin typeface="Muli"/>
              </a:rPr>
              <a:t>V    N   Ú    T    O   R    N    Á</a:t>
            </a:r>
          </a:p>
        </p:txBody>
      </p:sp>
      <p:sp>
        <p:nvSpPr>
          <p:cNvPr id="16" name="Google Shape;526;p40">
            <a:extLst>
              <a:ext uri="{FF2B5EF4-FFF2-40B4-BE49-F238E27FC236}">
                <a16:creationId xmlns:a16="http://schemas.microsoft.com/office/drawing/2014/main" id="{796AC436-8722-430C-A951-7D6E33B93AAF}"/>
              </a:ext>
            </a:extLst>
          </p:cNvPr>
          <p:cNvSpPr txBox="1">
            <a:spLocks/>
          </p:cNvSpPr>
          <p:nvPr/>
        </p:nvSpPr>
        <p:spPr>
          <a:xfrm>
            <a:off x="5052092" y="1452534"/>
            <a:ext cx="3266114" cy="340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 dirty="0">
                <a:solidFill>
                  <a:srgbClr val="212529"/>
                </a:solidFill>
                <a:latin typeface="Muli"/>
              </a:rPr>
              <a:t>Ú   Z     E   M    I     E    Š    T    Á    T    U</a:t>
            </a:r>
          </a:p>
        </p:txBody>
      </p:sp>
      <p:sp>
        <p:nvSpPr>
          <p:cNvPr id="17" name="Google Shape;526;p40">
            <a:extLst>
              <a:ext uri="{FF2B5EF4-FFF2-40B4-BE49-F238E27FC236}">
                <a16:creationId xmlns:a16="http://schemas.microsoft.com/office/drawing/2014/main" id="{EDA6323C-0194-4D65-8E56-20FFFD7597F6}"/>
              </a:ext>
            </a:extLst>
          </p:cNvPr>
          <p:cNvSpPr txBox="1">
            <a:spLocks/>
          </p:cNvSpPr>
          <p:nvPr/>
        </p:nvSpPr>
        <p:spPr>
          <a:xfrm>
            <a:off x="3325257" y="1747475"/>
            <a:ext cx="4681059" cy="340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 dirty="0">
                <a:solidFill>
                  <a:srgbClr val="212529"/>
                </a:solidFill>
                <a:latin typeface="Muli"/>
              </a:rPr>
              <a:t>Š    T    Á    T    N   E    O    B    Č    I     A   N    S    T    V    O</a:t>
            </a:r>
          </a:p>
        </p:txBody>
      </p:sp>
      <p:sp>
        <p:nvSpPr>
          <p:cNvPr id="18" name="Google Shape;526;p40">
            <a:extLst>
              <a:ext uri="{FF2B5EF4-FFF2-40B4-BE49-F238E27FC236}">
                <a16:creationId xmlns:a16="http://schemas.microsoft.com/office/drawing/2014/main" id="{FB1318CC-227E-443D-AAD7-C0AB2A7904A2}"/>
              </a:ext>
            </a:extLst>
          </p:cNvPr>
          <p:cNvSpPr txBox="1">
            <a:spLocks/>
          </p:cNvSpPr>
          <p:nvPr/>
        </p:nvSpPr>
        <p:spPr>
          <a:xfrm>
            <a:off x="5647515" y="2042416"/>
            <a:ext cx="1859071" cy="340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 dirty="0">
                <a:solidFill>
                  <a:srgbClr val="212529"/>
                </a:solidFill>
                <a:latin typeface="Muli"/>
              </a:rPr>
              <a:t>B    L    Ý    S     K   A </a:t>
            </a:r>
          </a:p>
        </p:txBody>
      </p:sp>
      <p:sp>
        <p:nvSpPr>
          <p:cNvPr id="19" name="Google Shape;526;p40">
            <a:extLst>
              <a:ext uri="{FF2B5EF4-FFF2-40B4-BE49-F238E27FC236}">
                <a16:creationId xmlns:a16="http://schemas.microsoft.com/office/drawing/2014/main" id="{B3B05EDB-C057-4256-B74A-0C0F278112E5}"/>
              </a:ext>
            </a:extLst>
          </p:cNvPr>
          <p:cNvSpPr txBox="1">
            <a:spLocks/>
          </p:cNvSpPr>
          <p:nvPr/>
        </p:nvSpPr>
        <p:spPr>
          <a:xfrm>
            <a:off x="5647515" y="2328141"/>
            <a:ext cx="3266114" cy="340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 dirty="0">
                <a:solidFill>
                  <a:srgbClr val="212529"/>
                </a:solidFill>
                <a:latin typeface="Muli"/>
              </a:rPr>
              <a:t>J     A   N    K    O</a:t>
            </a:r>
          </a:p>
        </p:txBody>
      </p:sp>
      <p:sp>
        <p:nvSpPr>
          <p:cNvPr id="20" name="Google Shape;526;p40">
            <a:extLst>
              <a:ext uri="{FF2B5EF4-FFF2-40B4-BE49-F238E27FC236}">
                <a16:creationId xmlns:a16="http://schemas.microsoft.com/office/drawing/2014/main" id="{FD9C3FB3-A37E-4F5D-999B-917734785C11}"/>
              </a:ext>
            </a:extLst>
          </p:cNvPr>
          <p:cNvSpPr txBox="1">
            <a:spLocks/>
          </p:cNvSpPr>
          <p:nvPr/>
        </p:nvSpPr>
        <p:spPr>
          <a:xfrm>
            <a:off x="6221673" y="2632297"/>
            <a:ext cx="2096533" cy="317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 dirty="0">
                <a:solidFill>
                  <a:srgbClr val="212529"/>
                </a:solidFill>
                <a:latin typeface="Muli"/>
              </a:rPr>
              <a:t>K    O   R    U   H    V    A</a:t>
            </a: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AD39478D-791C-4F1A-8201-B104626C66D5}"/>
              </a:ext>
            </a:extLst>
          </p:cNvPr>
          <p:cNvSpPr/>
          <p:nvPr/>
        </p:nvSpPr>
        <p:spPr>
          <a:xfrm>
            <a:off x="6517759" y="297003"/>
            <a:ext cx="287079" cy="2663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3620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3"/>
          <p:cNvSpPr txBox="1">
            <a:spLocks noGrp="1"/>
          </p:cNvSpPr>
          <p:nvPr>
            <p:ph type="body" idx="1"/>
          </p:nvPr>
        </p:nvSpPr>
        <p:spPr>
          <a:xfrm flipH="1">
            <a:off x="1041990" y="1233377"/>
            <a:ext cx="7060020" cy="3077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slovenská hymna vznikla pred 170 rokmi ako reakcia proti maďarizačnému náporu a odchodu Ľudovíta Štúra z lýcea v Bratislave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opustiť bratislavské lýceum a odísť študovať do Levoče sa rozhodlo 22 z približne 60 Štúrových poslucháčov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z rozličných príčin, pre zákazy a obavy rodičov, odišlo z Bratislavy len 18 študentov, v Levoči sa ich na štúdium prihlásilo 13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Viliam Paulíny Tóth, ktorý neodišiel do Levoče, ale ostal v Bratislave, si na pamiatku zapísal Matúškovu rozlúčkovú pieseň takto: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</a:rPr>
              <a:t>Prešporskí Slováci, budaucj Lewočané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</a:rPr>
              <a:t>Po nad Tatrou blýská hromi ďiwo bigau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</a:rPr>
              <a:t>Zastawme jch bratia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</a:rPr>
              <a:t>Weť sa oni stratia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</a:rPr>
              <a:t> Slowaci ožgau</a:t>
            </a:r>
          </a:p>
        </p:txBody>
      </p:sp>
      <p:sp>
        <p:nvSpPr>
          <p:cNvPr id="556" name="Google Shape;556;p43"/>
          <p:cNvSpPr txBox="1">
            <a:spLocks noGrp="1"/>
          </p:cNvSpPr>
          <p:nvPr>
            <p:ph type="title"/>
          </p:nvPr>
        </p:nvSpPr>
        <p:spPr>
          <a:xfrm flipH="1">
            <a:off x="1860698" y="683700"/>
            <a:ext cx="5422604" cy="419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Ako vznikla naša hymna?</a:t>
            </a:r>
            <a:endParaRPr sz="24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3"/>
          <p:cNvSpPr txBox="1">
            <a:spLocks noGrp="1"/>
          </p:cNvSpPr>
          <p:nvPr>
            <p:ph type="body" idx="1"/>
          </p:nvPr>
        </p:nvSpPr>
        <p:spPr>
          <a:xfrm flipH="1">
            <a:off x="1041990" y="1233377"/>
            <a:ext cx="7060020" cy="3077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pieseň sa stala najobľúbenejšou piesňou štúrovskej mládeže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vyšla anonymne v Domovej pokladnici v roku 1851 pod názvom Dobrovoľnícka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kolovala v odpisoch a jej záznamy sa nachádzali vo viacerých rukopisných spevníkoch </a:t>
            </a:r>
            <a:r>
              <a:rPr lang="sk-SK" dirty="0">
                <a:solidFill>
                  <a:schemeClr val="dk1"/>
                </a:solidFill>
                <a:sym typeface="Symbol" panose="05050102010706020507" pitchFamily="18" charset="2"/>
              </a:rPr>
              <a:t> </a:t>
            </a:r>
            <a:r>
              <a:rPr lang="sk-SK" dirty="0">
                <a:solidFill>
                  <a:schemeClr val="dk1"/>
                </a:solidFill>
              </a:rPr>
              <a:t>pieseň znárodnela a za svoju ju prijali aj slovenskí dobrovoľníci, ktorí ju vytlačili ako leták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Janko Matúška ju napísal na nápev ľudovej piesne "Kopala studienku„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pôvodne mala šesť strof, neskôr bola upravená a skrátená na štyri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prvá upravená strofa tejto básne – piesne (s textom "zastavme sa bratia") sa od 12. decembra 1918 stala súčasťou štátnej hymny Československa </a:t>
            </a:r>
            <a:r>
              <a:rPr lang="sk-SK" dirty="0">
                <a:solidFill>
                  <a:schemeClr val="dk1"/>
                </a:solidFill>
                <a:sym typeface="Symbol" panose="05050102010706020507" pitchFamily="18" charset="2"/>
              </a:rPr>
              <a:t> p</a:t>
            </a:r>
            <a:r>
              <a:rPr lang="sk-SK" dirty="0">
                <a:solidFill>
                  <a:schemeClr val="dk1"/>
                </a:solidFill>
              </a:rPr>
              <a:t>o vzniku samostatnej Slovenskej republiky v roku 1993 sa v treťom riadku text zmenil na verziu "zastavme ich bratia„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dve upravené strofy piesne autora Janka Matúšku sú štátnou hymnou Slovenskej republiky podľa zákona číslo 63/1993 Zbierky zákonov</a:t>
            </a:r>
          </a:p>
        </p:txBody>
      </p:sp>
      <p:sp>
        <p:nvSpPr>
          <p:cNvPr id="556" name="Google Shape;556;p43"/>
          <p:cNvSpPr txBox="1">
            <a:spLocks noGrp="1"/>
          </p:cNvSpPr>
          <p:nvPr>
            <p:ph type="title"/>
          </p:nvPr>
        </p:nvSpPr>
        <p:spPr>
          <a:xfrm flipH="1">
            <a:off x="1860698" y="683700"/>
            <a:ext cx="5422604" cy="419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Ako vznikla naša hymna?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674908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>
            <a:spLocks noGrp="1"/>
          </p:cNvSpPr>
          <p:nvPr>
            <p:ph type="subTitle" idx="1"/>
          </p:nvPr>
        </p:nvSpPr>
        <p:spPr>
          <a:xfrm>
            <a:off x="1244008" y="3505553"/>
            <a:ext cx="6655981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k-SK" sz="1600" b="1" dirty="0"/>
              <a:t>štát</a:t>
            </a:r>
            <a:r>
              <a:rPr lang="sk-SK" sz="1600" dirty="0"/>
              <a:t> = politický, ekonomický, sociálny a geograficko-teritoriálny útvar a na ňom žijúce obyvateľstvo, nad ktorým viac alebo menej z jeho vôle vykonávajú moc príslušné štátne orgány</a:t>
            </a:r>
            <a:endParaRPr sz="16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385EDAFF-CCF7-4199-B0B0-74E0DAB25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88" t="46096" r="18721" b="14401"/>
          <a:stretch/>
        </p:blipFill>
        <p:spPr>
          <a:xfrm>
            <a:off x="1933801" y="600058"/>
            <a:ext cx="5276397" cy="2738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2098474" y="2047794"/>
            <a:ext cx="5323052" cy="1822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je najvyššou verejnou mocou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vzťahuje sa na celé územie štátu a na všetkých obyvateľov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v demokratickom režime sú pojmy štátna moc a politická moc identické</a:t>
            </a:r>
            <a:endParaRPr lang="en-US" sz="1600" dirty="0"/>
          </a:p>
        </p:txBody>
      </p:sp>
      <p:cxnSp>
        <p:nvCxnSpPr>
          <p:cNvPr id="527" name="Google Shape;527;p40"/>
          <p:cNvCxnSpPr/>
          <p:nvPr/>
        </p:nvCxnSpPr>
        <p:spPr>
          <a:xfrm>
            <a:off x="1507925" y="1776175"/>
            <a:ext cx="0" cy="16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0"/>
          <p:cNvCxnSpPr/>
          <p:nvPr/>
        </p:nvCxnSpPr>
        <p:spPr>
          <a:xfrm rot="10800000">
            <a:off x="2223975" y="4212875"/>
            <a:ext cx="47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0"/>
          <p:cNvCxnSpPr/>
          <p:nvPr/>
        </p:nvCxnSpPr>
        <p:spPr>
          <a:xfrm>
            <a:off x="7643125" y="1776175"/>
            <a:ext cx="0" cy="16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0"/>
          <p:cNvCxnSpPr/>
          <p:nvPr/>
        </p:nvCxnSpPr>
        <p:spPr>
          <a:xfrm rot="10800000">
            <a:off x="2223975" y="941775"/>
            <a:ext cx="47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0"/>
          <p:cNvCxnSpPr>
            <a:stCxn id="532" idx="1"/>
          </p:cNvCxnSpPr>
          <p:nvPr/>
        </p:nvCxnSpPr>
        <p:spPr>
          <a:xfrm rot="10800000">
            <a:off x="2098475" y="1950850"/>
            <a:ext cx="46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40"/>
          <p:cNvCxnSpPr>
            <a:endCxn id="532" idx="3"/>
          </p:cNvCxnSpPr>
          <p:nvPr/>
        </p:nvCxnSpPr>
        <p:spPr>
          <a:xfrm rot="10800000">
            <a:off x="6582875" y="1950850"/>
            <a:ext cx="46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40"/>
          <p:cNvSpPr txBox="1">
            <a:spLocks noGrp="1"/>
          </p:cNvSpPr>
          <p:nvPr>
            <p:ph type="title"/>
          </p:nvPr>
        </p:nvSpPr>
        <p:spPr>
          <a:xfrm>
            <a:off x="2561075" y="1529950"/>
            <a:ext cx="4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1. Štátna moc</a:t>
            </a:r>
            <a:endParaRPr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2329800" y="2526212"/>
            <a:ext cx="4947000" cy="1041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200" dirty="0"/>
              <a:t>chápe </a:t>
            </a:r>
            <a:r>
              <a:rPr lang="sk-SK" sz="1200" dirty="0"/>
              <a:t>sa </a:t>
            </a:r>
            <a:r>
              <a:rPr lang="en-US" sz="1200" dirty="0"/>
              <a:t>ako nezávislosť štátu</a:t>
            </a:r>
            <a:endParaRPr lang="sk-SK" sz="12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1200" dirty="0"/>
              <a:t>r</a:t>
            </a:r>
            <a:r>
              <a:rPr lang="en-US" sz="1200" dirty="0"/>
              <a:t>ozlišujeme</a:t>
            </a:r>
            <a:r>
              <a:rPr lang="sk-SK" sz="1200" dirty="0"/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1" dirty="0"/>
              <a:t>vnútornú nezávislosť  </a:t>
            </a:r>
            <a:r>
              <a:rPr lang="en-US" sz="1200" dirty="0"/>
              <a:t>(je to nezávislosť štátnej moci od inej moci vnútri štátu – napr. nezávislosť najvyššieho súdu od ostatnej  moci)</a:t>
            </a:r>
            <a:endParaRPr lang="sk-SK" sz="1200" dirty="0"/>
          </a:p>
          <a:p>
            <a:pPr marL="342900" indent="-342900" algn="l">
              <a:buFont typeface="+mj-lt"/>
              <a:buAutoNum type="arabicPeriod"/>
            </a:pPr>
            <a:r>
              <a:rPr lang="sk-SK" sz="1200" b="1" dirty="0"/>
              <a:t>vonkajšiu</a:t>
            </a:r>
            <a:r>
              <a:rPr lang="en-US" sz="1200" b="1" dirty="0"/>
              <a:t> nezávislosť </a:t>
            </a:r>
            <a:r>
              <a:rPr lang="en-US" sz="1200" dirty="0"/>
              <a:t>(je to nezávislosť voči ostatným krajinám</a:t>
            </a:r>
            <a:r>
              <a:rPr lang="sk-SK" sz="1200" dirty="0"/>
              <a:t>, ktoré</a:t>
            </a:r>
            <a:r>
              <a:rPr lang="en-US" sz="1200" dirty="0"/>
              <a:t> nemôžu zasahovať do vnútorných záležitostí štátu</a:t>
            </a:r>
            <a:r>
              <a:rPr lang="sk-SK" sz="1200" dirty="0"/>
              <a:t>)</a:t>
            </a:r>
            <a:endParaRPr lang="en-US" sz="1200" dirty="0"/>
          </a:p>
        </p:txBody>
      </p:sp>
      <p:cxnSp>
        <p:nvCxnSpPr>
          <p:cNvPr id="527" name="Google Shape;527;p40"/>
          <p:cNvCxnSpPr/>
          <p:nvPr/>
        </p:nvCxnSpPr>
        <p:spPr>
          <a:xfrm>
            <a:off x="1507925" y="1776175"/>
            <a:ext cx="0" cy="16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0"/>
          <p:cNvCxnSpPr/>
          <p:nvPr/>
        </p:nvCxnSpPr>
        <p:spPr>
          <a:xfrm rot="10800000">
            <a:off x="2223975" y="4212875"/>
            <a:ext cx="47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0"/>
          <p:cNvCxnSpPr/>
          <p:nvPr/>
        </p:nvCxnSpPr>
        <p:spPr>
          <a:xfrm>
            <a:off x="7643125" y="1776175"/>
            <a:ext cx="0" cy="16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0"/>
          <p:cNvCxnSpPr/>
          <p:nvPr/>
        </p:nvCxnSpPr>
        <p:spPr>
          <a:xfrm rot="10800000">
            <a:off x="2223975" y="941775"/>
            <a:ext cx="47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0"/>
          <p:cNvCxnSpPr>
            <a:stCxn id="532" idx="1"/>
          </p:cNvCxnSpPr>
          <p:nvPr/>
        </p:nvCxnSpPr>
        <p:spPr>
          <a:xfrm rot="10800000">
            <a:off x="2098500" y="1881363"/>
            <a:ext cx="46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40"/>
          <p:cNvCxnSpPr>
            <a:endCxn id="532" idx="3"/>
          </p:cNvCxnSpPr>
          <p:nvPr/>
        </p:nvCxnSpPr>
        <p:spPr>
          <a:xfrm rot="10800000">
            <a:off x="6582900" y="1881363"/>
            <a:ext cx="46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40"/>
          <p:cNvSpPr txBox="1">
            <a:spLocks noGrp="1"/>
          </p:cNvSpPr>
          <p:nvPr>
            <p:ph type="title"/>
          </p:nvPr>
        </p:nvSpPr>
        <p:spPr>
          <a:xfrm>
            <a:off x="2561100" y="1460463"/>
            <a:ext cx="4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2. Suverenita štátu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6489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2244975" y="2053864"/>
            <a:ext cx="4661100" cy="13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l-PL" sz="1600" b="0" i="0" dirty="0">
                <a:solidFill>
                  <a:srgbClr val="212529"/>
                </a:solidFill>
                <a:effectLst/>
                <a:latin typeface="Muli"/>
              </a:rPr>
              <a:t>je to priestor (územie) vymedzený hranicami štátu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l-PL" sz="1600" dirty="0">
                <a:solidFill>
                  <a:srgbClr val="212529"/>
                </a:solidFill>
                <a:latin typeface="Muli"/>
              </a:rPr>
              <a:t>môže sa rozširovať, zmenšovať, ale aj zanikať</a:t>
            </a:r>
            <a:endParaRPr lang="en-US" sz="1600" dirty="0"/>
          </a:p>
        </p:txBody>
      </p:sp>
      <p:cxnSp>
        <p:nvCxnSpPr>
          <p:cNvPr id="527" name="Google Shape;527;p40"/>
          <p:cNvCxnSpPr/>
          <p:nvPr/>
        </p:nvCxnSpPr>
        <p:spPr>
          <a:xfrm>
            <a:off x="1507925" y="1776175"/>
            <a:ext cx="0" cy="16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0"/>
          <p:cNvCxnSpPr/>
          <p:nvPr/>
        </p:nvCxnSpPr>
        <p:spPr>
          <a:xfrm rot="10800000">
            <a:off x="2223975" y="4212875"/>
            <a:ext cx="47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0"/>
          <p:cNvCxnSpPr/>
          <p:nvPr/>
        </p:nvCxnSpPr>
        <p:spPr>
          <a:xfrm>
            <a:off x="7643125" y="1776175"/>
            <a:ext cx="0" cy="16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0"/>
          <p:cNvCxnSpPr/>
          <p:nvPr/>
        </p:nvCxnSpPr>
        <p:spPr>
          <a:xfrm rot="10800000">
            <a:off x="2223975" y="941775"/>
            <a:ext cx="47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0"/>
          <p:cNvCxnSpPr>
            <a:stCxn id="532" idx="1"/>
          </p:cNvCxnSpPr>
          <p:nvPr/>
        </p:nvCxnSpPr>
        <p:spPr>
          <a:xfrm rot="10800000">
            <a:off x="2098475" y="1950850"/>
            <a:ext cx="46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40"/>
          <p:cNvCxnSpPr>
            <a:endCxn id="532" idx="3"/>
          </p:cNvCxnSpPr>
          <p:nvPr/>
        </p:nvCxnSpPr>
        <p:spPr>
          <a:xfrm rot="10800000">
            <a:off x="6582875" y="1950850"/>
            <a:ext cx="46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40"/>
          <p:cNvSpPr txBox="1">
            <a:spLocks noGrp="1"/>
          </p:cNvSpPr>
          <p:nvPr>
            <p:ph type="title"/>
          </p:nvPr>
        </p:nvSpPr>
        <p:spPr>
          <a:xfrm>
            <a:off x="2561075" y="1529950"/>
            <a:ext cx="4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3. Štátne územie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36344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2241550" y="2302263"/>
            <a:ext cx="4661100" cy="13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600" b="0" i="0" dirty="0">
                <a:solidFill>
                  <a:srgbClr val="212529"/>
                </a:solidFill>
                <a:effectLst/>
                <a:latin typeface="Muli"/>
              </a:rPr>
              <a:t>je to príslušnosť osoby k danému štátu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p</a:t>
            </a:r>
            <a:r>
              <a:rPr lang="sk-SK" sz="1600" b="0" i="0" dirty="0">
                <a:solidFill>
                  <a:srgbClr val="212529"/>
                </a:solidFill>
                <a:effectLst/>
                <a:latin typeface="Muli"/>
              </a:rPr>
              <a:t>ríslušnosťou k istému štátu sa človek (potom už občan) zaväzuje dodržiavať zákony štátu, taktiež vykonávať svoje povinnosti a má nárok na všetky svoje práva vyplývajúce zo vzťahu občan – štát</a:t>
            </a:r>
            <a:endParaRPr lang="en-US" sz="1600" dirty="0"/>
          </a:p>
        </p:txBody>
      </p:sp>
      <p:cxnSp>
        <p:nvCxnSpPr>
          <p:cNvPr id="527" name="Google Shape;527;p40"/>
          <p:cNvCxnSpPr/>
          <p:nvPr/>
        </p:nvCxnSpPr>
        <p:spPr>
          <a:xfrm>
            <a:off x="1507925" y="1776175"/>
            <a:ext cx="0" cy="16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0"/>
          <p:cNvCxnSpPr/>
          <p:nvPr/>
        </p:nvCxnSpPr>
        <p:spPr>
          <a:xfrm rot="10800000">
            <a:off x="2223975" y="4212875"/>
            <a:ext cx="47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0"/>
          <p:cNvCxnSpPr/>
          <p:nvPr/>
        </p:nvCxnSpPr>
        <p:spPr>
          <a:xfrm>
            <a:off x="7643125" y="1776175"/>
            <a:ext cx="0" cy="16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0"/>
          <p:cNvCxnSpPr/>
          <p:nvPr/>
        </p:nvCxnSpPr>
        <p:spPr>
          <a:xfrm rot="10800000">
            <a:off x="2223975" y="941775"/>
            <a:ext cx="47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0"/>
          <p:cNvCxnSpPr>
            <a:stCxn id="532" idx="1"/>
          </p:cNvCxnSpPr>
          <p:nvPr/>
        </p:nvCxnSpPr>
        <p:spPr>
          <a:xfrm rot="10800000">
            <a:off x="2098475" y="1950850"/>
            <a:ext cx="46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40"/>
          <p:cNvCxnSpPr>
            <a:endCxn id="532" idx="3"/>
          </p:cNvCxnSpPr>
          <p:nvPr/>
        </p:nvCxnSpPr>
        <p:spPr>
          <a:xfrm rot="10800000">
            <a:off x="6582875" y="1950850"/>
            <a:ext cx="46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40"/>
          <p:cNvSpPr txBox="1">
            <a:spLocks noGrp="1"/>
          </p:cNvSpPr>
          <p:nvPr>
            <p:ph type="title"/>
          </p:nvPr>
        </p:nvSpPr>
        <p:spPr>
          <a:xfrm>
            <a:off x="2561075" y="1529950"/>
            <a:ext cx="4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4. Štátne občianstvo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02133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2241550" y="2302263"/>
            <a:ext cx="4661100" cy="13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600" b="0" i="0" dirty="0">
                <a:solidFill>
                  <a:srgbClr val="212529"/>
                </a:solidFill>
                <a:effectLst/>
                <a:latin typeface="Muli"/>
              </a:rPr>
              <a:t>patria k nim štátna vlajka, štátny znak, štátna pečať, štátna hymna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s</a:t>
            </a:r>
            <a:r>
              <a:rPr lang="sk-SK" sz="1600" b="0" i="0" dirty="0">
                <a:solidFill>
                  <a:srgbClr val="212529"/>
                </a:solidFill>
                <a:effectLst/>
                <a:latin typeface="Muli"/>
              </a:rPr>
              <a:t>ú to symboly, ktoré slúžia na označenie štátu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s</a:t>
            </a:r>
            <a:r>
              <a:rPr lang="sk-SK" sz="1600" b="0" i="0" dirty="0">
                <a:solidFill>
                  <a:srgbClr val="212529"/>
                </a:solidFill>
                <a:effectLst/>
                <a:latin typeface="Muli"/>
              </a:rPr>
              <a:t>ú jedinečné a vychádzajú z tradície štátu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rgbClr val="212529"/>
                </a:solidFill>
                <a:latin typeface="Muli"/>
              </a:rPr>
              <a:t>s</a:t>
            </a:r>
            <a:r>
              <a:rPr lang="sk-SK" sz="1600" b="0" i="0" dirty="0">
                <a:solidFill>
                  <a:srgbClr val="212529"/>
                </a:solidFill>
                <a:effectLst/>
                <a:latin typeface="Muli"/>
              </a:rPr>
              <a:t>ymboly jedného štátu druhý nepoužíva</a:t>
            </a:r>
            <a:endParaRPr lang="en-US" sz="1600" dirty="0"/>
          </a:p>
        </p:txBody>
      </p:sp>
      <p:cxnSp>
        <p:nvCxnSpPr>
          <p:cNvPr id="527" name="Google Shape;527;p40"/>
          <p:cNvCxnSpPr/>
          <p:nvPr/>
        </p:nvCxnSpPr>
        <p:spPr>
          <a:xfrm>
            <a:off x="1507925" y="1776175"/>
            <a:ext cx="0" cy="16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0"/>
          <p:cNvCxnSpPr/>
          <p:nvPr/>
        </p:nvCxnSpPr>
        <p:spPr>
          <a:xfrm rot="10800000">
            <a:off x="2223975" y="4212875"/>
            <a:ext cx="47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0"/>
          <p:cNvCxnSpPr/>
          <p:nvPr/>
        </p:nvCxnSpPr>
        <p:spPr>
          <a:xfrm>
            <a:off x="7643125" y="1776175"/>
            <a:ext cx="0" cy="16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0"/>
          <p:cNvCxnSpPr/>
          <p:nvPr/>
        </p:nvCxnSpPr>
        <p:spPr>
          <a:xfrm rot="10800000">
            <a:off x="2223975" y="941775"/>
            <a:ext cx="47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0"/>
          <p:cNvCxnSpPr>
            <a:stCxn id="532" idx="1"/>
          </p:cNvCxnSpPr>
          <p:nvPr/>
        </p:nvCxnSpPr>
        <p:spPr>
          <a:xfrm rot="10800000">
            <a:off x="2098475" y="1950850"/>
            <a:ext cx="46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40"/>
          <p:cNvCxnSpPr>
            <a:endCxn id="532" idx="3"/>
          </p:cNvCxnSpPr>
          <p:nvPr/>
        </p:nvCxnSpPr>
        <p:spPr>
          <a:xfrm rot="10800000">
            <a:off x="6582875" y="1950850"/>
            <a:ext cx="46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40"/>
          <p:cNvSpPr txBox="1">
            <a:spLocks noGrp="1"/>
          </p:cNvSpPr>
          <p:nvPr>
            <p:ph type="title"/>
          </p:nvPr>
        </p:nvSpPr>
        <p:spPr>
          <a:xfrm>
            <a:off x="2561075" y="1529950"/>
            <a:ext cx="4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5. Štátne symboly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34688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0" build="p"/>
    </p:bldLst>
  </p:timing>
</p:sld>
</file>

<file path=ppt/theme/theme1.xml><?xml version="1.0" encoding="utf-8"?>
<a:theme xmlns:a="http://schemas.openxmlformats.org/drawingml/2006/main" name="Art Historical Analysis Class for High School by Slidesgo">
  <a:themeElements>
    <a:clrScheme name="Simple Light">
      <a:dk1>
        <a:srgbClr val="191919"/>
      </a:dk1>
      <a:lt1>
        <a:srgbClr val="FFFFFF"/>
      </a:lt1>
      <a:dk2>
        <a:srgbClr val="42170D"/>
      </a:dk2>
      <a:lt2>
        <a:srgbClr val="E5D1B7"/>
      </a:lt2>
      <a:accent1>
        <a:srgbClr val="C9B29F"/>
      </a:accent1>
      <a:accent2>
        <a:srgbClr val="AA9272"/>
      </a:accent2>
      <a:accent3>
        <a:srgbClr val="724515"/>
      </a:accent3>
      <a:accent4>
        <a:srgbClr val="42170D"/>
      </a:accent4>
      <a:accent5>
        <a:srgbClr val="E5D1B7"/>
      </a:accent5>
      <a:accent6>
        <a:srgbClr val="C9B29F"/>
      </a:accent6>
      <a:hlink>
        <a:srgbClr val="7245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634</Words>
  <Application>Microsoft Office PowerPoint</Application>
  <PresentationFormat>Prezentácia na obrazovke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Calistoga</vt:lpstr>
      <vt:lpstr>Chivo</vt:lpstr>
      <vt:lpstr>Wingdings</vt:lpstr>
      <vt:lpstr>Muli</vt:lpstr>
      <vt:lpstr>Arial</vt:lpstr>
      <vt:lpstr>Art Historical Analysis Class for High School by Slidesgo</vt:lpstr>
      <vt:lpstr>Znaky štátu a štátne symboly</vt:lpstr>
      <vt:lpstr>Ako vznikla naša hymna?</vt:lpstr>
      <vt:lpstr>Ako vznikla naša hymna?</vt:lpstr>
      <vt:lpstr>Prezentácia programu PowerPoint</vt:lpstr>
      <vt:lpstr>1. Štátna moc</vt:lpstr>
      <vt:lpstr>2. Suverenita štátu</vt:lpstr>
      <vt:lpstr>3. Štátne územie</vt:lpstr>
      <vt:lpstr>4. Štátne občianstvo</vt:lpstr>
      <vt:lpstr>5. Štátne symboly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Znaky štátu a štátne symboly</dc:title>
  <cp:lastModifiedBy>Veronika Petrovová</cp:lastModifiedBy>
  <cp:revision>9</cp:revision>
  <dcterms:modified xsi:type="dcterms:W3CDTF">2022-03-03T07:33:51Z</dcterms:modified>
</cp:coreProperties>
</file>