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EFA1F-6DA9-4F2A-A61C-862040196BD5}" v="357" dt="2022-02-16T17:32:58.433"/>
    <p1510:client id="{97826448-3D3B-4439-9B00-CCA58F43EDF3}" v="358" dt="2022-02-16T18:41:42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16. 2. 2022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2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16. 2. 2022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02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16. 2. 2022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89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16. 2. 2022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50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16. 2. 2022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970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16. 2. 2022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661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16. 2. 2022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072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16. 2. 2022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659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16. 2. 2022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297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16. 2. 2022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876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16. 2. 2022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31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55F0-49D3-47F0-9F7C-B48EBAF4ED8F}" type="datetimeFigureOut">
              <a:rPr lang="sk-SK" smtClean="0"/>
              <a:t>16. 2. 2022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52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Osobnos%C5%A5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sk.wikipedia.org/wiki/Slovensk%C3%A9_n%C3%A1rodn%C3%A9_divadlo" TargetMode="External"/><Relationship Id="rId4" Type="http://schemas.openxmlformats.org/officeDocument/2006/relationships/hyperlink" Target="https://sk.wikipedia.org/wiki/Realizmu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3E6E8A3C-4687-4E28-8050-B3B4B257F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7" y="630"/>
            <a:ext cx="12248660" cy="690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5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4F53EA-FDEB-411C-969B-1833DBA3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8D8439D2-7CD7-46FE-96C6-5CCB5CDAC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034" y="4259"/>
            <a:ext cx="12385921" cy="6971874"/>
          </a:xfr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5FAB8972-7A2E-4FE2-82D3-C22D6BC4B65D}"/>
              </a:ext>
            </a:extLst>
          </p:cNvPr>
          <p:cNvSpPr txBox="1"/>
          <p:nvPr/>
        </p:nvSpPr>
        <p:spPr>
          <a:xfrm>
            <a:off x="1165303" y="1286107"/>
            <a:ext cx="836527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Black"/>
                <a:cs typeface="Arial"/>
              </a:rPr>
              <a:t>Jozef Gregor </a:t>
            </a:r>
            <a:r>
              <a:rPr lang="en-US" sz="2000" err="1">
                <a:latin typeface="Arial Black"/>
                <a:cs typeface="Arial"/>
              </a:rPr>
              <a:t>Tajovský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bol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ako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prozaik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vedúcou</a:t>
            </a:r>
            <a:r>
              <a:rPr lang="en-US" sz="2000" dirty="0">
                <a:latin typeface="Arial Black"/>
                <a:cs typeface="Arial"/>
              </a:rPr>
              <a:t> </a:t>
            </a:r>
            <a:r>
              <a:rPr lang="en-US" sz="2000" dirty="0">
                <a:latin typeface="Arial Black"/>
                <a:cs typeface="Arial"/>
                <a:hlinkClick r:id="rId3" tooltip="Osobnosť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osobnosťou</a:t>
            </a:r>
            <a:r>
              <a:rPr lang="en-US" sz="2000" dirty="0">
                <a:latin typeface="Arial Black"/>
                <a:cs typeface="Arial"/>
              </a:rPr>
              <a:t> </a:t>
            </a:r>
            <a:r>
              <a:rPr lang="en-US" sz="2000" err="1">
                <a:latin typeface="Arial Black"/>
                <a:cs typeface="Arial"/>
              </a:rPr>
              <a:t>druhej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vlny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slovenského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literárneho</a:t>
            </a:r>
            <a:r>
              <a:rPr lang="en-US" sz="2000" dirty="0">
                <a:latin typeface="Arial Black"/>
                <a:cs typeface="Arial"/>
              </a:rPr>
              <a:t> </a:t>
            </a:r>
            <a:r>
              <a:rPr lang="en-US" sz="2000" dirty="0">
                <a:latin typeface="Arial Black"/>
                <a:cs typeface="Arial"/>
                <a:hlinkClick r:id="rId4" tooltip="Realizmu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realizmu</a:t>
            </a:r>
            <a:r>
              <a:rPr lang="en-US" sz="2000" dirty="0">
                <a:latin typeface="Arial Black"/>
                <a:cs typeface="Arial"/>
              </a:rPr>
              <a:t> a </a:t>
            </a:r>
            <a:r>
              <a:rPr lang="en-US" sz="2000" err="1">
                <a:latin typeface="Arial Black"/>
                <a:cs typeface="Arial"/>
              </a:rPr>
              <a:t>ako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dramatik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zakladateľom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slovenskej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realistickej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drámy</a:t>
            </a:r>
            <a:r>
              <a:rPr lang="en-US" sz="2000" dirty="0">
                <a:latin typeface="Arial Black"/>
                <a:cs typeface="Arial"/>
              </a:rPr>
              <a:t>. </a:t>
            </a:r>
            <a:r>
              <a:rPr lang="en-US" sz="2000" err="1">
                <a:latin typeface="Arial Black"/>
                <a:cs typeface="Arial"/>
              </a:rPr>
              <a:t>Jeho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hry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sú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aj</a:t>
            </a:r>
            <a:r>
              <a:rPr lang="en-US" sz="2000" dirty="0">
                <a:latin typeface="Arial Black"/>
                <a:cs typeface="Arial"/>
              </a:rPr>
              <a:t> v </a:t>
            </a:r>
            <a:r>
              <a:rPr lang="en-US" sz="2000" err="1">
                <a:latin typeface="Arial Black"/>
                <a:cs typeface="Arial"/>
              </a:rPr>
              <a:t>súčasnosti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súčasťou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kmeňového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repertoáru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slovenských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profesionálnych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divadiel</a:t>
            </a:r>
            <a:r>
              <a:rPr lang="en-US" sz="2000" dirty="0">
                <a:latin typeface="Arial Black"/>
                <a:cs typeface="Arial"/>
              </a:rPr>
              <a:t>, </a:t>
            </a:r>
            <a:r>
              <a:rPr lang="en-US" sz="2000" err="1">
                <a:latin typeface="Arial Black"/>
                <a:cs typeface="Arial"/>
              </a:rPr>
              <a:t>vrátane</a:t>
            </a:r>
            <a:r>
              <a:rPr lang="en-US" sz="2000" dirty="0">
                <a:latin typeface="Arial Black"/>
                <a:cs typeface="Arial"/>
              </a:rPr>
              <a:t> </a:t>
            </a:r>
            <a:r>
              <a:rPr lang="en-US" sz="2000" dirty="0">
                <a:latin typeface="Arial Black"/>
                <a:cs typeface="Arial"/>
                <a:hlinkClick r:id="rId5" tooltip="Slovenské národné divadl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Slovenského národného divadla</a:t>
            </a:r>
            <a:r>
              <a:rPr lang="en-US" sz="2000" dirty="0">
                <a:latin typeface="Arial Black"/>
                <a:cs typeface="Arial"/>
              </a:rPr>
              <a:t>, </a:t>
            </a:r>
            <a:r>
              <a:rPr lang="en-US" sz="2000" err="1">
                <a:latin typeface="Arial Black"/>
                <a:cs typeface="Arial"/>
              </a:rPr>
              <a:t>domácich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i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zahraničných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ochotníckych</a:t>
            </a:r>
            <a:r>
              <a:rPr lang="en-US" sz="2000" dirty="0">
                <a:latin typeface="Arial Black"/>
                <a:cs typeface="Arial"/>
              </a:rPr>
              <a:t> </a:t>
            </a:r>
            <a:r>
              <a:rPr lang="en-US" sz="2000" err="1">
                <a:latin typeface="Arial Black"/>
                <a:cs typeface="Arial"/>
              </a:rPr>
              <a:t>divadie</a:t>
            </a:r>
            <a:endParaRPr lang="en-US" sz="2000">
              <a:latin typeface="Arial Black"/>
              <a:cs typeface="Calibri"/>
            </a:endParaRPr>
          </a:p>
        </p:txBody>
      </p:sp>
      <p:pic>
        <p:nvPicPr>
          <p:cNvPr id="7" name="Obrázok 7" descr="Obrázok, na ktorom je text, osoba, muž, vnútri&#10;&#10;Automaticky generovaný popis">
            <a:extLst>
              <a:ext uri="{FF2B5EF4-FFF2-40B4-BE49-F238E27FC236}">
                <a16:creationId xmlns:a16="http://schemas.microsoft.com/office/drawing/2014/main" id="{C89BD105-2600-4BA4-B456-ADFD05BA7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2528" y="2790245"/>
            <a:ext cx="2794774" cy="412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7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816A8EF3-4AB2-4F70-83D9-C40FB8F4E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E529883A-9D21-4319-A7EE-CDA2529F5496}"/>
              </a:ext>
            </a:extLst>
          </p:cNvPr>
          <p:cNvSpPr txBox="1"/>
          <p:nvPr/>
        </p:nvSpPr>
        <p:spPr>
          <a:xfrm>
            <a:off x="2903035" y="2206083"/>
            <a:ext cx="734307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3200" dirty="0">
                <a:latin typeface="Arial Black"/>
                <a:cs typeface="Calibri"/>
              </a:rPr>
              <a:t>Písal hlavne pre </a:t>
            </a:r>
            <a:r>
              <a:rPr lang="sk-SK" sz="3200" dirty="0" err="1">
                <a:latin typeface="Arial Black"/>
                <a:cs typeface="Calibri"/>
              </a:rPr>
              <a:t>male</a:t>
            </a:r>
            <a:r>
              <a:rPr lang="sk-SK" sz="3200" dirty="0">
                <a:latin typeface="Arial Black"/>
                <a:cs typeface="Calibri"/>
              </a:rPr>
              <a:t> deti </a:t>
            </a:r>
          </a:p>
          <a:p>
            <a:r>
              <a:rPr lang="sk-SK" sz="3200" dirty="0">
                <a:latin typeface="Arial Black"/>
                <a:cs typeface="Calibri"/>
              </a:rPr>
              <a:t>Napísal: </a:t>
            </a:r>
            <a:r>
              <a:rPr lang="sk-SK" sz="3200" err="1">
                <a:latin typeface="Arial Black"/>
                <a:cs typeface="Calibri"/>
              </a:rPr>
              <a:t>Budkačik</a:t>
            </a:r>
            <a:r>
              <a:rPr lang="sk-SK" sz="3200" dirty="0">
                <a:latin typeface="Arial Black"/>
                <a:cs typeface="Calibri"/>
              </a:rPr>
              <a:t> a </a:t>
            </a:r>
            <a:r>
              <a:rPr lang="sk-SK" sz="3200" err="1">
                <a:latin typeface="Arial Black"/>
                <a:cs typeface="Calibri"/>
              </a:rPr>
              <a:t>Dubkačik</a:t>
            </a:r>
            <a:r>
              <a:rPr lang="sk-SK" sz="3200" dirty="0">
                <a:latin typeface="Arial Black"/>
                <a:cs typeface="Calibri"/>
              </a:rPr>
              <a:t> , </a:t>
            </a:r>
            <a:r>
              <a:rPr lang="sk-SK" sz="3200" err="1">
                <a:latin typeface="Arial Black"/>
                <a:cs typeface="Calibri"/>
              </a:rPr>
              <a:t>smely</a:t>
            </a:r>
            <a:r>
              <a:rPr lang="sk-SK" sz="3200" dirty="0">
                <a:latin typeface="Arial Black"/>
                <a:cs typeface="Calibri"/>
              </a:rPr>
              <a:t> zajko...</a:t>
            </a:r>
          </a:p>
          <a:p>
            <a:r>
              <a:rPr lang="sk-SK" sz="3200" err="1">
                <a:latin typeface="Arial Black"/>
                <a:cs typeface="Calibri"/>
              </a:rPr>
              <a:t>Povesti:zakopaný</a:t>
            </a:r>
            <a:r>
              <a:rPr lang="sk-SK" sz="3200" dirty="0">
                <a:latin typeface="Arial Black"/>
                <a:cs typeface="Calibri"/>
              </a:rPr>
              <a:t> meč , sokoliar </a:t>
            </a:r>
            <a:r>
              <a:rPr lang="sk-SK" sz="3200" err="1">
                <a:latin typeface="Arial Black"/>
                <a:cs typeface="Calibri"/>
              </a:rPr>
              <a:t>Tomaš</a:t>
            </a:r>
            <a:r>
              <a:rPr lang="sk-SK" sz="3200" dirty="0">
                <a:latin typeface="Arial Black"/>
                <a:cs typeface="Calibri"/>
              </a:rPr>
              <a:t> </a:t>
            </a:r>
          </a:p>
          <a:p>
            <a:r>
              <a:rPr lang="sk-SK" sz="3200" dirty="0">
                <a:latin typeface="Arial Black"/>
                <a:cs typeface="Calibri"/>
              </a:rPr>
              <a:t>Žil v roku 1896 až 1960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208F78A-28A8-4718-810B-BCA4BCC359A6}"/>
              </a:ext>
            </a:extLst>
          </p:cNvPr>
          <p:cNvSpPr txBox="1"/>
          <p:nvPr/>
        </p:nvSpPr>
        <p:spPr>
          <a:xfrm>
            <a:off x="2745058" y="756424"/>
            <a:ext cx="63859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2400" dirty="0" err="1">
                <a:latin typeface="Arial Black"/>
                <a:cs typeface="Calibri"/>
              </a:rPr>
              <a:t>Informacie</a:t>
            </a:r>
            <a:r>
              <a:rPr lang="sk-SK" sz="2400" dirty="0">
                <a:latin typeface="Arial Black"/>
                <a:cs typeface="Calibri"/>
              </a:rPr>
              <a:t>- Jozef </a:t>
            </a:r>
            <a:r>
              <a:rPr lang="sk-SK" sz="2400" dirty="0" err="1">
                <a:latin typeface="Arial Black"/>
                <a:cs typeface="Calibri"/>
              </a:rPr>
              <a:t>Ciger</a:t>
            </a:r>
            <a:r>
              <a:rPr lang="sk-SK" sz="2400" dirty="0">
                <a:latin typeface="Arial Black"/>
                <a:cs typeface="Calibri"/>
              </a:rPr>
              <a:t> Hronsky</a:t>
            </a:r>
            <a:endParaRPr lang="sk-SK" dirty="0">
              <a:latin typeface="Arial Black"/>
              <a:cs typeface="Calibri"/>
            </a:endParaRPr>
          </a:p>
        </p:txBody>
      </p:sp>
      <p:pic>
        <p:nvPicPr>
          <p:cNvPr id="2" name="Obrázok 2" descr="Obrázok, na ktorom je osoba, muž, okuliare, nosenie&#10;&#10;Automaticky generovaný popis">
            <a:extLst>
              <a:ext uri="{FF2B5EF4-FFF2-40B4-BE49-F238E27FC236}">
                <a16:creationId xmlns:a16="http://schemas.microsoft.com/office/drawing/2014/main" id="{ECEE1FF8-7E96-4120-90A8-D99BF2A71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" y="4066"/>
            <a:ext cx="21907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29F4CB-15CD-4EA8-8102-9CCE993A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AC325DBD-B822-42A0-869A-880FED820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1" y="2323"/>
            <a:ext cx="12190775" cy="6851069"/>
          </a:xfr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23513097-1225-4703-B2D9-B834EFA76182}"/>
              </a:ext>
            </a:extLst>
          </p:cNvPr>
          <p:cNvSpPr txBox="1"/>
          <p:nvPr/>
        </p:nvSpPr>
        <p:spPr>
          <a:xfrm>
            <a:off x="2475571" y="2745059"/>
            <a:ext cx="708288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Narodil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sa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vo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Zvolene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 v </a:t>
            </a:r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rodine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tesára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 Petra Pavla Cígera a </a:t>
            </a:r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Jozefíny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Cígerovej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, </a:t>
            </a:r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rodenej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Markovej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. </a:t>
            </a:r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Pochádzal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 zo </a:t>
            </a:r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siedmich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detí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. Mal troch </a:t>
            </a:r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bratov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 a tri </a:t>
            </a:r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sestry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. Za </a:t>
            </a:r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manželku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si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vzal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 Annu </a:t>
            </a:r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Valériu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, </a:t>
            </a:r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rodenú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Ružinákovú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, s </a:t>
            </a:r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ktorou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 mal </a:t>
            </a:r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syna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 </a:t>
            </a:r>
            <a:r>
              <a:rPr lang="en-US" sz="2000" dirty="0" err="1">
                <a:solidFill>
                  <a:srgbClr val="202122"/>
                </a:solidFill>
                <a:latin typeface="Arial Black"/>
                <a:cs typeface="Arial"/>
              </a:rPr>
              <a:t>Juraja</a:t>
            </a:r>
            <a:r>
              <a:rPr lang="en-US" sz="2000" dirty="0">
                <a:solidFill>
                  <a:srgbClr val="202122"/>
                </a:solidFill>
                <a:latin typeface="Arial Black"/>
                <a:cs typeface="Arial"/>
              </a:rPr>
              <a:t>.</a:t>
            </a:r>
            <a:endParaRPr lang="en-US" sz="2000">
              <a:latin typeface="Arial Blac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003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8675FF-4983-4FE3-8733-8339175D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A937CFE7-E50B-4D4E-8191-B16DC0A57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1911" y="4259"/>
            <a:ext cx="12200067" cy="6851069"/>
          </a:xfr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473CEB81-164D-4730-BFFC-00F8871AC22E}"/>
              </a:ext>
            </a:extLst>
          </p:cNvPr>
          <p:cNvSpPr txBox="1"/>
          <p:nvPr/>
        </p:nvSpPr>
        <p:spPr>
          <a:xfrm>
            <a:off x="1908718" y="2057400"/>
            <a:ext cx="718510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7200" dirty="0">
                <a:latin typeface="Arial Black"/>
                <a:cs typeface="Calibri"/>
              </a:rPr>
              <a:t>Prvé hodinky</a:t>
            </a:r>
          </a:p>
        </p:txBody>
      </p:sp>
    </p:spTree>
    <p:extLst>
      <p:ext uri="{BB962C8B-B14F-4D97-AF65-F5344CB8AC3E}">
        <p14:creationId xmlns:p14="http://schemas.microsoft.com/office/powerpoint/2010/main" val="195255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D7BD66-380A-4FA7-BC59-15D86C84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2615F925-5C13-4A63-AE6C-D75626A05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9789" y="4259"/>
            <a:ext cx="12255823" cy="6897533"/>
          </a:xfrm>
        </p:spPr>
      </p:pic>
      <p:pic>
        <p:nvPicPr>
          <p:cNvPr id="5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7AEA3131-5C95-458F-9A2D-E650D448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80000">
            <a:off x="1985004" y="1302688"/>
            <a:ext cx="7231564" cy="38838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9344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722512AA-0AD4-4FA8-B25F-FEE39CDDA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C9A0E3D3-A1A1-4C07-B553-BF3E322DE2B1}"/>
              </a:ext>
            </a:extLst>
          </p:cNvPr>
          <p:cNvSpPr txBox="1"/>
          <p:nvPr/>
        </p:nvSpPr>
        <p:spPr>
          <a:xfrm>
            <a:off x="1602059" y="69137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k-SK" sz="3600" dirty="0">
                <a:latin typeface="Arial Black"/>
                <a:cs typeface="Calibri"/>
              </a:rPr>
              <a:t>osoby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C92B12A-27BB-4978-920D-C10A7977C7C9}"/>
              </a:ext>
            </a:extLst>
          </p:cNvPr>
          <p:cNvSpPr txBox="1"/>
          <p:nvPr/>
        </p:nvSpPr>
        <p:spPr>
          <a:xfrm>
            <a:off x="982934" y="2571982"/>
            <a:ext cx="1174780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3600" dirty="0">
                <a:latin typeface="Arial Black"/>
                <a:cs typeface="Calibri"/>
              </a:rPr>
              <a:t>Hlavne: Jozef Tajovsky </a:t>
            </a:r>
          </a:p>
          <a:p>
            <a:r>
              <a:rPr lang="sk-SK" sz="3600" err="1">
                <a:latin typeface="Arial Black"/>
                <a:cs typeface="Calibri"/>
              </a:rPr>
              <a:t>Vedlajsie</a:t>
            </a:r>
            <a:r>
              <a:rPr lang="sk-SK" sz="3600" dirty="0">
                <a:latin typeface="Arial Black"/>
                <a:cs typeface="Calibri"/>
              </a:rPr>
              <a:t>: starý rodičia cirkusanti </a:t>
            </a:r>
            <a:r>
              <a:rPr lang="sk-SK" sz="3600" err="1">
                <a:latin typeface="Arial Black"/>
                <a:cs typeface="Calibri"/>
              </a:rPr>
              <a:t>trhovnici</a:t>
            </a:r>
            <a:endParaRPr lang="sk-SK" sz="3600">
              <a:latin typeface="Arial Black"/>
              <a:cs typeface="Calibri"/>
            </a:endParaRPr>
          </a:p>
          <a:p>
            <a:endParaRPr lang="sk-SK" sz="3600" dirty="0">
              <a:latin typeface="Arial Blac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116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4">
            <a:extLst>
              <a:ext uri="{FF2B5EF4-FFF2-40B4-BE49-F238E27FC236}">
                <a16:creationId xmlns:a16="http://schemas.microsoft.com/office/drawing/2014/main" id="{51FCCA41-9C86-44A8-85C2-8D3ACBF39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D0178F-057C-47C2-8D08-7C0543C8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Tu </a:t>
            </a:r>
            <a:r>
              <a:rPr lang="en-US" sz="4000" dirty="0" err="1">
                <a:cs typeface="Calibri Light"/>
              </a:rPr>
              <a:t>byval</a:t>
            </a:r>
            <a:r>
              <a:rPr lang="en-US" sz="4000" dirty="0">
                <a:cs typeface="Calibri Light"/>
              </a:rPr>
              <a:t> </a:t>
            </a:r>
            <a:r>
              <a:rPr lang="en-US" sz="4000" dirty="0" err="1">
                <a:cs typeface="Calibri Light"/>
              </a:rPr>
              <a:t>jozef</a:t>
            </a:r>
            <a:r>
              <a:rPr lang="en-US" sz="4000" dirty="0">
                <a:cs typeface="Calibri Light"/>
              </a:rPr>
              <a:t> Gregor </a:t>
            </a:r>
            <a:r>
              <a:rPr lang="en-US" sz="4000" dirty="0" err="1">
                <a:cs typeface="Calibri Light"/>
              </a:rPr>
              <a:t>Tajovsky</a:t>
            </a:r>
            <a:endParaRPr lang="en-US" sz="4000" dirty="0" err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ok 5" descr="Obrázok, na ktorom je vonkajšie, dom, budova, staré&#10;&#10;Automaticky generovaný popis">
            <a:extLst>
              <a:ext uri="{FF2B5EF4-FFF2-40B4-BE49-F238E27FC236}">
                <a16:creationId xmlns:a16="http://schemas.microsoft.com/office/drawing/2014/main" id="{1984DF7E-D208-4093-98A5-36054BC6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46" y="1105157"/>
            <a:ext cx="5038492" cy="3095808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B72799FD-A4EE-4388-9031-ABBB2DA381BE}"/>
              </a:ext>
            </a:extLst>
          </p:cNvPr>
          <p:cNvSpPr txBox="1"/>
          <p:nvPr/>
        </p:nvSpPr>
        <p:spPr>
          <a:xfrm>
            <a:off x="4101790" y="476157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2800" dirty="0">
                <a:latin typeface="Arial Black"/>
                <a:cs typeface="Calibri"/>
              </a:rPr>
              <a:t>V </a:t>
            </a:r>
            <a:r>
              <a:rPr lang="sk-SK" sz="2800" dirty="0" err="1">
                <a:latin typeface="Arial Black"/>
                <a:cs typeface="Calibri"/>
              </a:rPr>
              <a:t>tajove</a:t>
            </a:r>
            <a:r>
              <a:rPr lang="sk-SK" sz="2800" dirty="0">
                <a:latin typeface="Arial Black"/>
                <a:cs typeface="Calibri"/>
              </a:rPr>
              <a:t> :</a:t>
            </a:r>
            <a:r>
              <a:rPr lang="sk-SK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037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9796A-C364-4FE7-B941-B64E545C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48073FE2-B3F9-47B4-9979-E84474F7D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033" y="4259"/>
            <a:ext cx="12200067" cy="6851069"/>
          </a:xfrm>
        </p:spPr>
      </p:pic>
      <p:pic>
        <p:nvPicPr>
          <p:cNvPr id="5" name="Obrázok 5">
            <a:extLst>
              <a:ext uri="{FF2B5EF4-FFF2-40B4-BE49-F238E27FC236}">
                <a16:creationId xmlns:a16="http://schemas.microsoft.com/office/drawing/2014/main" id="{2AF30939-5376-4E49-A322-33447374E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453" y="-27512"/>
            <a:ext cx="12221735" cy="688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2845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Širokouhlá</PresentationFormat>
  <Paragraphs>0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Tu byval jozef Gregor Tajovsky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/>
  <cp:revision>145</cp:revision>
  <dcterms:created xsi:type="dcterms:W3CDTF">2022-02-16T16:57:02Z</dcterms:created>
  <dcterms:modified xsi:type="dcterms:W3CDTF">2022-02-16T18:42:35Z</dcterms:modified>
</cp:coreProperties>
</file>